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9"/>
  </p:notesMasterIdLst>
  <p:sldIdLst>
    <p:sldId id="257" r:id="rId2"/>
    <p:sldId id="288" r:id="rId3"/>
    <p:sldId id="259" r:id="rId4"/>
    <p:sldId id="260" r:id="rId5"/>
    <p:sldId id="261" r:id="rId6"/>
    <p:sldId id="296" r:id="rId7"/>
    <p:sldId id="262" r:id="rId8"/>
    <p:sldId id="263" r:id="rId9"/>
    <p:sldId id="264" r:id="rId10"/>
    <p:sldId id="266" r:id="rId11"/>
    <p:sldId id="267" r:id="rId12"/>
    <p:sldId id="291" r:id="rId13"/>
    <p:sldId id="292" r:id="rId14"/>
    <p:sldId id="293" r:id="rId15"/>
    <p:sldId id="294" r:id="rId16"/>
    <p:sldId id="272" r:id="rId17"/>
    <p:sldId id="273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200B823-1710-4EFF-9D5C-6CC6FC032983}">
          <p14:sldIdLst>
            <p14:sldId id="257"/>
            <p14:sldId id="288"/>
            <p14:sldId id="259"/>
            <p14:sldId id="260"/>
            <p14:sldId id="261"/>
            <p14:sldId id="296"/>
            <p14:sldId id="262"/>
            <p14:sldId id="263"/>
            <p14:sldId id="264"/>
            <p14:sldId id="266"/>
            <p14:sldId id="267"/>
            <p14:sldId id="291"/>
            <p14:sldId id="292"/>
            <p14:sldId id="293"/>
            <p14:sldId id="294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A2B0"/>
    <a:srgbClr val="F4001B"/>
    <a:srgbClr val="005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9" autoAdjust="0"/>
    <p:restoredTop sz="94660"/>
  </p:normalViewPr>
  <p:slideViewPr>
    <p:cSldViewPr>
      <p:cViewPr varScale="1">
        <p:scale>
          <a:sx n="99" d="100"/>
          <a:sy n="99" d="100"/>
        </p:scale>
        <p:origin x="22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 lang="de-CH"/>
            </a:pPr>
            <a:r>
              <a:rPr lang="de-CH"/>
              <a:t>Umsatz in Mio</a:t>
            </a:r>
          </a:p>
        </c:rich>
      </c:tx>
      <c:layout>
        <c:manualLayout>
          <c:xMode val="edge"/>
          <c:yMode val="edge"/>
          <c:x val="0.21265309258247678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Luzern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</c:spPr>
          <c:invertIfNegative val="0"/>
          <c:cat>
            <c:strRef>
              <c:f>Tabelle1!$A$2:$A$5</c:f>
              <c:strCache>
                <c:ptCount val="4"/>
                <c:pt idx="0">
                  <c:v>Hardware</c:v>
                </c:pt>
                <c:pt idx="1">
                  <c:v>Software</c:v>
                </c:pt>
                <c:pt idx="2">
                  <c:v>Netzwerk</c:v>
                </c:pt>
                <c:pt idx="3">
                  <c:v>Support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2D-4AB3-A611-FE485F5A9E8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Zug</c:v>
                </c:pt>
              </c:strCache>
            </c:strRef>
          </c:tx>
          <c:spPr>
            <a:solidFill>
              <a:srgbClr val="006600"/>
            </a:solidFill>
          </c:spPr>
          <c:invertIfNegative val="0"/>
          <c:cat>
            <c:strRef>
              <c:f>Tabelle1!$A$2:$A$5</c:f>
              <c:strCache>
                <c:ptCount val="4"/>
                <c:pt idx="0">
                  <c:v>Hardware</c:v>
                </c:pt>
                <c:pt idx="1">
                  <c:v>Software</c:v>
                </c:pt>
                <c:pt idx="2">
                  <c:v>Netzwerk</c:v>
                </c:pt>
                <c:pt idx="3">
                  <c:v>Support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2.7</c:v>
                </c:pt>
                <c:pt idx="3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2D-4AB3-A611-FE485F5A9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82717632"/>
        <c:axId val="382262800"/>
      </c:barChart>
      <c:catAx>
        <c:axId val="382717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de-CH"/>
            </a:pPr>
            <a:endParaRPr lang="de-DE"/>
          </a:p>
        </c:txPr>
        <c:crossAx val="382262800"/>
        <c:crosses val="autoZero"/>
        <c:auto val="1"/>
        <c:lblAlgn val="ctr"/>
        <c:lblOffset val="100"/>
        <c:noMultiLvlLbl val="0"/>
      </c:catAx>
      <c:valAx>
        <c:axId val="3822628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de-CH"/>
            </a:pPr>
            <a:endParaRPr lang="de-DE"/>
          </a:p>
        </c:txPr>
        <c:crossAx val="3827176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lang="de-CH"/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F64E49C-400F-482F-932E-690765A0C02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 smtClean="0"/>
            <a:t>Morgens</a:t>
          </a:r>
          <a:br>
            <a:rPr lang="de-CH" dirty="0" smtClean="0"/>
          </a:br>
          <a:r>
            <a:rPr lang="de-CH" dirty="0" smtClean="0"/>
            <a:t>von…</a:t>
          </a:r>
          <a:endParaRPr lang="de-CH" dirty="0"/>
        </a:p>
      </dgm:t>
    </dgm:pt>
    <dgm:pt modelId="{E7A869FA-B721-4559-BE01-F1BA13137AB7}" type="parTrans" cxnId="{9358F153-9621-4120-95A3-EC58203B3C68}">
      <dgm:prSet/>
      <dgm:spPr/>
      <dgm:t>
        <a:bodyPr/>
        <a:lstStyle/>
        <a:p>
          <a:endParaRPr lang="de-CH"/>
        </a:p>
      </dgm:t>
    </dgm:pt>
    <dgm:pt modelId="{46EC8EFC-639E-447F-95F7-0175CA34EDC5}" type="sibTrans" cxnId="{9358F153-9621-4120-95A3-EC58203B3C68}">
      <dgm:prSet/>
      <dgm:spPr/>
      <dgm:t>
        <a:bodyPr/>
        <a:lstStyle/>
        <a:p>
          <a:endParaRPr lang="de-CH"/>
        </a:p>
      </dgm:t>
    </dgm:pt>
    <dgm:pt modelId="{BAC722E1-27E2-488A-8921-87D1A70D96DA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11:55 Uhr</a:t>
          </a:r>
          <a:endParaRPr lang="de-CH" dirty="0"/>
        </a:p>
      </dgm:t>
    </dgm:pt>
    <dgm:pt modelId="{80609054-2891-4980-B58E-C723EA7FBF7F}" type="parTrans" cxnId="{4A00AEE9-846E-4D59-88A8-3592B194F874}">
      <dgm:prSet/>
      <dgm:spPr/>
      <dgm:t>
        <a:bodyPr/>
        <a:lstStyle/>
        <a:p>
          <a:endParaRPr lang="de-CH"/>
        </a:p>
      </dgm:t>
    </dgm:pt>
    <dgm:pt modelId="{2E13CE31-357A-4322-A040-4997982119CD}" type="sibTrans" cxnId="{4A00AEE9-846E-4D59-88A8-3592B194F874}">
      <dgm:prSet/>
      <dgm:spPr/>
      <dgm:t>
        <a:bodyPr/>
        <a:lstStyle/>
        <a:p>
          <a:endParaRPr lang="de-CH"/>
        </a:p>
      </dgm:t>
    </dgm:pt>
    <dgm:pt modelId="{3E6C3280-AC2F-4C7A-9AEF-783694AD912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 smtClean="0"/>
            <a:t>Nachmittags</a:t>
          </a:r>
          <a:br>
            <a:rPr lang="de-CH" dirty="0" smtClean="0"/>
          </a:br>
          <a:r>
            <a:rPr lang="de-CH" dirty="0" smtClean="0"/>
            <a:t>von…</a:t>
          </a:r>
          <a:endParaRPr lang="de-CH" dirty="0"/>
        </a:p>
      </dgm:t>
    </dgm:pt>
    <dgm:pt modelId="{5DD1D89C-C9F7-4A75-B1FA-93058EFFDC80}" type="parTrans" cxnId="{620F0320-2C05-4C6C-ACA7-F32206B1A69B}">
      <dgm:prSet/>
      <dgm:spPr/>
      <dgm:t>
        <a:bodyPr/>
        <a:lstStyle/>
        <a:p>
          <a:endParaRPr lang="de-CH"/>
        </a:p>
      </dgm:t>
    </dgm:pt>
    <dgm:pt modelId="{3455C70F-F3EC-429B-867F-12F1D5DC0F3E}" type="sibTrans" cxnId="{620F0320-2C05-4C6C-ACA7-F32206B1A69B}">
      <dgm:prSet/>
      <dgm:spPr/>
      <dgm:t>
        <a:bodyPr/>
        <a:lstStyle/>
        <a:p>
          <a:endParaRPr lang="de-CH"/>
        </a:p>
      </dgm:t>
    </dgm:pt>
    <dgm:pt modelId="{8D725569-6446-4259-9E2C-039AE2D9A798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13:00 Uhr</a:t>
          </a:r>
          <a:endParaRPr lang="de-CH" dirty="0"/>
        </a:p>
      </dgm:t>
    </dgm:pt>
    <dgm:pt modelId="{FC68D3B4-8056-4233-A731-FE9632DF622F}" type="parTrans" cxnId="{B9C4ED86-FDF2-4CBC-9D93-8E7E6C7C5551}">
      <dgm:prSet/>
      <dgm:spPr/>
      <dgm:t>
        <a:bodyPr/>
        <a:lstStyle/>
        <a:p>
          <a:endParaRPr lang="de-CH"/>
        </a:p>
      </dgm:t>
    </dgm:pt>
    <dgm:pt modelId="{A42A8121-D18C-48E3-8389-29E6AF3EE5ED}" type="sibTrans" cxnId="{B9C4ED86-FDF2-4CBC-9D93-8E7E6C7C5551}">
      <dgm:prSet/>
      <dgm:spPr/>
      <dgm:t>
        <a:bodyPr/>
        <a:lstStyle/>
        <a:p>
          <a:endParaRPr lang="de-CH"/>
        </a:p>
      </dgm:t>
    </dgm:pt>
    <dgm:pt modelId="{E41ED792-3296-4435-B02A-CE0999187114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16:40 Uhr</a:t>
          </a:r>
          <a:endParaRPr lang="de-CH" dirty="0"/>
        </a:p>
      </dgm:t>
    </dgm:pt>
    <dgm:pt modelId="{FFDD9ABF-DCDF-440F-9165-09E9437D7BBD}" type="parTrans" cxnId="{CF58A67D-7370-44CB-B2D9-559A66314795}">
      <dgm:prSet/>
      <dgm:spPr/>
      <dgm:t>
        <a:bodyPr/>
        <a:lstStyle/>
        <a:p>
          <a:endParaRPr lang="de-CH"/>
        </a:p>
      </dgm:t>
    </dgm:pt>
    <dgm:pt modelId="{74DB6B24-5C41-4179-B1C7-B6BE8AAA2AAF}" type="sibTrans" cxnId="{CF58A67D-7370-44CB-B2D9-559A66314795}">
      <dgm:prSet/>
      <dgm:spPr/>
      <dgm:t>
        <a:bodyPr/>
        <a:lstStyle/>
        <a:p>
          <a:endParaRPr lang="de-CH"/>
        </a:p>
      </dgm:t>
    </dgm:pt>
    <dgm:pt modelId="{A99166FE-78D3-4A16-BDF4-0F23DA248B77}">
      <dgm:prSet phldrT="[Text]"/>
      <dgm:spPr>
        <a:ln>
          <a:noFill/>
        </a:ln>
      </dgm:spPr>
      <dgm:t>
        <a:bodyPr/>
        <a:lstStyle/>
        <a:p>
          <a:r>
            <a:rPr lang="de-CH" dirty="0" smtClean="0"/>
            <a:t>bis</a:t>
          </a:r>
          <a:endParaRPr lang="de-CH" dirty="0"/>
        </a:p>
      </dgm:t>
    </dgm:pt>
    <dgm:pt modelId="{4B710B1F-7F00-4176-8376-D51594A6B6D9}" type="parTrans" cxnId="{ACBC4062-28C7-483A-8A7F-6C0716C88C96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5F309AFB-7825-4283-8BEF-BBD7C5A70063}" type="sibTrans" cxnId="{ACBC4062-28C7-483A-8A7F-6C0716C88C96}">
      <dgm:prSet/>
      <dgm:spPr/>
      <dgm:t>
        <a:bodyPr/>
        <a:lstStyle/>
        <a:p>
          <a:endParaRPr lang="de-CH"/>
        </a:p>
      </dgm:t>
    </dgm:pt>
    <dgm:pt modelId="{A3591E46-1E51-4C9F-8B2F-087A191899D7}">
      <dgm:prSet phldrT="[Text]"/>
      <dgm:spPr>
        <a:ln>
          <a:noFill/>
        </a:ln>
      </dgm:spPr>
      <dgm:t>
        <a:bodyPr/>
        <a:lstStyle/>
        <a:p>
          <a:r>
            <a:rPr lang="de-CH" dirty="0" smtClean="0"/>
            <a:t>bis</a:t>
          </a:r>
          <a:endParaRPr lang="de-CH" dirty="0"/>
        </a:p>
      </dgm:t>
    </dgm:pt>
    <dgm:pt modelId="{8CC2767A-485D-4301-825B-35A75D32D313}" type="parTrans" cxnId="{31998540-77D0-46A4-8C13-2E8A96BF41B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BAF35487-4361-4309-BD29-47CD9D279CBC}" type="sibTrans" cxnId="{31998540-77D0-46A4-8C13-2E8A96BF41B8}">
      <dgm:prSet/>
      <dgm:spPr/>
      <dgm:t>
        <a:bodyPr/>
        <a:lstStyle/>
        <a:p>
          <a:endParaRPr lang="de-CH"/>
        </a:p>
      </dgm:t>
    </dgm:pt>
    <dgm:pt modelId="{01A7B1B1-CE59-436E-B026-00284F1342F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 smtClean="0"/>
            <a:t>Abends</a:t>
          </a:r>
          <a:br>
            <a:rPr lang="de-CH" dirty="0" smtClean="0"/>
          </a:br>
          <a:r>
            <a:rPr lang="de-CH" dirty="0" smtClean="0"/>
            <a:t>von…</a:t>
          </a:r>
          <a:endParaRPr lang="de-CH" dirty="0"/>
        </a:p>
      </dgm:t>
    </dgm:pt>
    <dgm:pt modelId="{DDE6AACF-6CB8-4853-BAC8-5D7980A8CBAA}" type="parTrans" cxnId="{CE6CFF20-787F-46B0-B506-8696519A8548}">
      <dgm:prSet/>
      <dgm:spPr/>
      <dgm:t>
        <a:bodyPr/>
        <a:lstStyle/>
        <a:p>
          <a:endParaRPr lang="de-CH"/>
        </a:p>
      </dgm:t>
    </dgm:pt>
    <dgm:pt modelId="{BAE2E178-B13B-4C5D-9852-6B5F5C638266}" type="sibTrans" cxnId="{CE6CFF20-787F-46B0-B506-8696519A8548}">
      <dgm:prSet/>
      <dgm:spPr/>
      <dgm:t>
        <a:bodyPr/>
        <a:lstStyle/>
        <a:p>
          <a:endParaRPr lang="de-CH"/>
        </a:p>
      </dgm:t>
    </dgm:pt>
    <dgm:pt modelId="{6A587132-273B-4205-A489-FA8638966C5C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18:10 Uhr</a:t>
          </a:r>
          <a:endParaRPr lang="de-CH" dirty="0"/>
        </a:p>
      </dgm:t>
    </dgm:pt>
    <dgm:pt modelId="{F5CD96FB-03D0-453A-A57A-EC12335AD19C}" type="parTrans" cxnId="{5E2ED6D4-4E89-4603-86C1-F1CE350CCF6F}">
      <dgm:prSet/>
      <dgm:spPr/>
      <dgm:t>
        <a:bodyPr/>
        <a:lstStyle/>
        <a:p>
          <a:endParaRPr lang="de-CH"/>
        </a:p>
      </dgm:t>
    </dgm:pt>
    <dgm:pt modelId="{293BE61A-F222-4ED2-949A-3DF31D842AA5}" type="sibTrans" cxnId="{5E2ED6D4-4E89-4603-86C1-F1CE350CCF6F}">
      <dgm:prSet/>
      <dgm:spPr/>
      <dgm:t>
        <a:bodyPr/>
        <a:lstStyle/>
        <a:p>
          <a:endParaRPr lang="de-CH"/>
        </a:p>
      </dgm:t>
    </dgm:pt>
    <dgm:pt modelId="{806EF21C-B099-4594-B2CF-5BCC22B303BC}">
      <dgm:prSet phldrT="[Text]"/>
      <dgm:spPr>
        <a:ln>
          <a:noFill/>
        </a:ln>
      </dgm:spPr>
      <dgm:t>
        <a:bodyPr/>
        <a:lstStyle/>
        <a:p>
          <a:r>
            <a:rPr lang="de-CH" dirty="0" smtClean="0"/>
            <a:t>bis</a:t>
          </a:r>
          <a:endParaRPr lang="de-CH" dirty="0"/>
        </a:p>
      </dgm:t>
    </dgm:pt>
    <dgm:pt modelId="{1361C8C7-EE73-4017-ABB1-61EB3C9F0E42}" type="parTrans" cxnId="{D539807B-2771-464D-9EAA-53ECA6738C7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AEFD9A1E-D477-439E-AC11-D1BD8D7CBC27}" type="sibTrans" cxnId="{D539807B-2771-464D-9EAA-53ECA6738C78}">
      <dgm:prSet/>
      <dgm:spPr/>
      <dgm:t>
        <a:bodyPr/>
        <a:lstStyle/>
        <a:p>
          <a:endParaRPr lang="de-CH"/>
        </a:p>
      </dgm:t>
    </dgm:pt>
    <dgm:pt modelId="{2CD5DE3D-0B25-49BF-A245-E854C9CE7E4F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21:50 Uhr</a:t>
          </a:r>
          <a:endParaRPr lang="de-CH" dirty="0"/>
        </a:p>
      </dgm:t>
    </dgm:pt>
    <dgm:pt modelId="{924B1A7E-B826-4BB0-8EF1-B0AC649F5B87}" type="parTrans" cxnId="{20C7EB7E-7C39-4A0C-B3EC-1E268127977B}">
      <dgm:prSet/>
      <dgm:spPr/>
      <dgm:t>
        <a:bodyPr/>
        <a:lstStyle/>
        <a:p>
          <a:endParaRPr lang="de-CH"/>
        </a:p>
      </dgm:t>
    </dgm:pt>
    <dgm:pt modelId="{EC563C2A-D179-4396-8E58-FAF6A3D4BC77}" type="sibTrans" cxnId="{20C7EB7E-7C39-4A0C-B3EC-1E268127977B}">
      <dgm:prSet/>
      <dgm:spPr/>
      <dgm:t>
        <a:bodyPr/>
        <a:lstStyle/>
        <a:p>
          <a:endParaRPr lang="de-CH"/>
        </a:p>
      </dgm:t>
    </dgm:pt>
    <dgm:pt modelId="{F6F9012A-87BE-4EE3-A690-055366B8F9D7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CCBA445A-740D-4FBC-A5AA-BAD3E05D523B}" type="parTrans" cxnId="{24D0A245-B5B1-4530-B688-F2531A53157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C3FEADF4-409D-4F2E-9C8B-3307ABE47DA3}" type="sibTrans" cxnId="{24D0A245-B5B1-4530-B688-F2531A531578}">
      <dgm:prSet/>
      <dgm:spPr/>
      <dgm:t>
        <a:bodyPr/>
        <a:lstStyle/>
        <a:p>
          <a:endParaRPr lang="de-CH"/>
        </a:p>
      </dgm:t>
    </dgm:pt>
    <dgm:pt modelId="{7BDBCFF2-147B-49CB-8B65-4DA8F0922AA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4BCD8319-64C9-432E-BA12-C2D26B49BFE6}" type="parTrans" cxnId="{C8CA8A08-ED71-4762-A828-500BB6AAFBEC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A4D76997-24ED-4B31-AB9E-79A548470FE9}" type="sibTrans" cxnId="{C8CA8A08-ED71-4762-A828-500BB6AAFBEC}">
      <dgm:prSet/>
      <dgm:spPr/>
      <dgm:t>
        <a:bodyPr/>
        <a:lstStyle/>
        <a:p>
          <a:endParaRPr lang="de-CH"/>
        </a:p>
      </dgm:t>
    </dgm:pt>
    <dgm:pt modelId="{DC648DE9-BDDE-47A8-81F3-A959FD1297E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3E932220-C1A7-4DE7-839E-003C78B72851}" type="sibTrans" cxnId="{4C471BC2-DC23-4A0F-A6CF-7B5EFD51A188}">
      <dgm:prSet/>
      <dgm:spPr/>
      <dgm:t>
        <a:bodyPr/>
        <a:lstStyle/>
        <a:p>
          <a:endParaRPr lang="de-CH"/>
        </a:p>
      </dgm:t>
    </dgm:pt>
    <dgm:pt modelId="{E5A2F4F1-367B-4665-A7C8-AD9CA5ABEC2C}" type="parTrans" cxnId="{4C471BC2-DC23-4A0F-A6CF-7B5EFD51A18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F17F1358-CD5D-4C61-A104-38FAD3DCE1E0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 smtClean="0"/>
            <a:t>08:15 Uhr</a:t>
          </a:r>
          <a:endParaRPr lang="de-CH" dirty="0"/>
        </a:p>
      </dgm:t>
    </dgm:pt>
    <dgm:pt modelId="{6AF437D9-F12C-4FB1-B037-870DD31C1775}" type="sibTrans" cxnId="{E1ED4EE2-E3AB-4084-B183-42741FF4A29E}">
      <dgm:prSet/>
      <dgm:spPr/>
      <dgm:t>
        <a:bodyPr/>
        <a:lstStyle/>
        <a:p>
          <a:endParaRPr lang="de-CH"/>
        </a:p>
      </dgm:t>
    </dgm:pt>
    <dgm:pt modelId="{1D979EB2-6C66-4EB5-8CD3-C2EE4CB89D9C}" type="parTrans" cxnId="{E1ED4EE2-E3AB-4084-B183-42741FF4A29E}">
      <dgm:prSet/>
      <dgm:spPr/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CH"/>
        </a:p>
      </dgm:t>
    </dgm:pt>
    <dgm:pt modelId="{4351C1D7-3B9A-469C-9872-E64D1675B52B}" type="pres">
      <dgm:prSet presAssocID="{5F64E49C-400F-482F-932E-690765A0C022}" presName="root" presStyleCnt="0"/>
      <dgm:spPr/>
      <dgm:t>
        <a:bodyPr/>
        <a:lstStyle/>
        <a:p>
          <a:endParaRPr lang="de-CH"/>
        </a:p>
      </dgm:t>
    </dgm:pt>
    <dgm:pt modelId="{7B6A32A6-A91F-481E-BF3C-567CD07F9EBB}" type="pres">
      <dgm:prSet presAssocID="{5F64E49C-400F-482F-932E-690765A0C022}" presName="rootComposite" presStyleCnt="0"/>
      <dgm:spPr/>
      <dgm:t>
        <a:bodyPr/>
        <a:lstStyle/>
        <a:p>
          <a:endParaRPr lang="de-CH"/>
        </a:p>
      </dgm:t>
    </dgm:pt>
    <dgm:pt modelId="{D2B160AE-60EE-49B1-AB0B-296A6F051F5D}" type="pres">
      <dgm:prSet presAssocID="{5F64E49C-400F-482F-932E-690765A0C022}" presName="rootText" presStyleLbl="node1" presStyleIdx="0" presStyleCnt="3" custScaleX="124497" custScaleY="127474"/>
      <dgm:spPr/>
      <dgm:t>
        <a:bodyPr/>
        <a:lstStyle/>
        <a:p>
          <a:endParaRPr lang="de-CH"/>
        </a:p>
      </dgm:t>
    </dgm:pt>
    <dgm:pt modelId="{66AF27FE-DEEE-4493-8AB6-2DF75BD76863}" type="pres">
      <dgm:prSet presAssocID="{5F64E49C-400F-482F-932E-690765A0C022}" presName="rootConnector" presStyleLbl="node1" presStyleIdx="0" presStyleCnt="3"/>
      <dgm:spPr/>
      <dgm:t>
        <a:bodyPr/>
        <a:lstStyle/>
        <a:p>
          <a:endParaRPr lang="de-CH"/>
        </a:p>
      </dgm:t>
    </dgm:pt>
    <dgm:pt modelId="{7E6EDE5B-5DCC-483F-BDEE-F8B742382690}" type="pres">
      <dgm:prSet presAssocID="{5F64E49C-400F-482F-932E-690765A0C022}" presName="childShape" presStyleCnt="0"/>
      <dgm:spPr/>
      <dgm:t>
        <a:bodyPr/>
        <a:lstStyle/>
        <a:p>
          <a:endParaRPr lang="de-CH"/>
        </a:p>
      </dgm:t>
    </dgm:pt>
    <dgm:pt modelId="{2880CEAC-AF94-4C40-9A65-AB091322C543}" type="pres">
      <dgm:prSet presAssocID="{CCBA445A-740D-4FBC-A5AA-BAD3E05D523B}" presName="Name13" presStyleLbl="parChTrans1D2" presStyleIdx="0" presStyleCnt="12"/>
      <dgm:spPr/>
      <dgm:t>
        <a:bodyPr/>
        <a:lstStyle/>
        <a:p>
          <a:endParaRPr lang="de-CH"/>
        </a:p>
      </dgm:t>
    </dgm:pt>
    <dgm:pt modelId="{BE348649-D026-4AD6-85CA-2B877E9CAC35}" type="pres">
      <dgm:prSet presAssocID="{F6F9012A-87BE-4EE3-A690-055366B8F9D7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2715789-5A6E-42E7-AE77-4CCA967CF352}" type="pres">
      <dgm:prSet presAssocID="{1D979EB2-6C66-4EB5-8CD3-C2EE4CB89D9C}" presName="Name13" presStyleLbl="parChTrans1D2" presStyleIdx="1" presStyleCnt="12"/>
      <dgm:spPr/>
      <dgm:t>
        <a:bodyPr/>
        <a:lstStyle/>
        <a:p>
          <a:endParaRPr lang="de-CH"/>
        </a:p>
      </dgm:t>
    </dgm:pt>
    <dgm:pt modelId="{708D8021-C0C5-469D-87AA-07CD20DD4549}" type="pres">
      <dgm:prSet presAssocID="{F17F1358-CD5D-4C61-A104-38FAD3DCE1E0}" presName="childText" presStyleLbl="bgAcc1" presStyleIdx="1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937C455-D2D3-4F68-AB4C-42FDD485D8C6}" type="pres">
      <dgm:prSet presAssocID="{4B710B1F-7F00-4176-8376-D51594A6B6D9}" presName="Name13" presStyleLbl="parChTrans1D2" presStyleIdx="2" presStyleCnt="12"/>
      <dgm:spPr/>
      <dgm:t>
        <a:bodyPr/>
        <a:lstStyle/>
        <a:p>
          <a:endParaRPr lang="de-CH"/>
        </a:p>
      </dgm:t>
    </dgm:pt>
    <dgm:pt modelId="{4C3688E5-D649-458A-839E-2FA2629520C7}" type="pres">
      <dgm:prSet presAssocID="{A99166FE-78D3-4A16-BDF4-0F23DA248B77}" presName="childText" presStyleLbl="bgAcc1" presStyleIdx="2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31775304-2651-453F-BE24-5761B5BBEB7E}" type="pres">
      <dgm:prSet presAssocID="{80609054-2891-4980-B58E-C723EA7FBF7F}" presName="Name13" presStyleLbl="parChTrans1D2" presStyleIdx="3" presStyleCnt="12"/>
      <dgm:spPr/>
      <dgm:t>
        <a:bodyPr/>
        <a:lstStyle/>
        <a:p>
          <a:endParaRPr lang="de-CH"/>
        </a:p>
      </dgm:t>
    </dgm:pt>
    <dgm:pt modelId="{6A61774E-83D5-4C66-A999-6CF5CF49A64C}" type="pres">
      <dgm:prSet presAssocID="{BAC722E1-27E2-488A-8921-87D1A70D96DA}" presName="childText" presStyleLbl="bgAcc1" presStyleIdx="3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9E4CA38E-236B-414C-937B-65B84A432F52}" type="pres">
      <dgm:prSet presAssocID="{3E6C3280-AC2F-4C7A-9AEF-783694AD9125}" presName="root" presStyleCnt="0"/>
      <dgm:spPr/>
      <dgm:t>
        <a:bodyPr/>
        <a:lstStyle/>
        <a:p>
          <a:endParaRPr lang="de-CH"/>
        </a:p>
      </dgm:t>
    </dgm:pt>
    <dgm:pt modelId="{FA55899F-4636-465C-85F6-D23E39502DBD}" type="pres">
      <dgm:prSet presAssocID="{3E6C3280-AC2F-4C7A-9AEF-783694AD9125}" presName="rootComposite" presStyleCnt="0"/>
      <dgm:spPr/>
      <dgm:t>
        <a:bodyPr/>
        <a:lstStyle/>
        <a:p>
          <a:endParaRPr lang="de-CH"/>
        </a:p>
      </dgm:t>
    </dgm:pt>
    <dgm:pt modelId="{67C2E270-FB59-4561-A7E8-476C78CD8D65}" type="pres">
      <dgm:prSet presAssocID="{3E6C3280-AC2F-4C7A-9AEF-783694AD9125}" presName="rootText" presStyleLbl="node1" presStyleIdx="1" presStyleCnt="3" custScaleX="124497" custScaleY="127474"/>
      <dgm:spPr/>
      <dgm:t>
        <a:bodyPr/>
        <a:lstStyle/>
        <a:p>
          <a:endParaRPr lang="de-CH"/>
        </a:p>
      </dgm:t>
    </dgm:pt>
    <dgm:pt modelId="{FC1076BF-86E3-43BF-8D53-667BA5403AA5}" type="pres">
      <dgm:prSet presAssocID="{3E6C3280-AC2F-4C7A-9AEF-783694AD9125}" presName="rootConnector" presStyleLbl="node1" presStyleIdx="1" presStyleCnt="3"/>
      <dgm:spPr/>
      <dgm:t>
        <a:bodyPr/>
        <a:lstStyle/>
        <a:p>
          <a:endParaRPr lang="de-CH"/>
        </a:p>
      </dgm:t>
    </dgm:pt>
    <dgm:pt modelId="{4288AC2B-1765-4A47-A5DC-0F21AA7DD0D4}" type="pres">
      <dgm:prSet presAssocID="{3E6C3280-AC2F-4C7A-9AEF-783694AD9125}" presName="childShape" presStyleCnt="0"/>
      <dgm:spPr/>
      <dgm:t>
        <a:bodyPr/>
        <a:lstStyle/>
        <a:p>
          <a:endParaRPr lang="de-CH"/>
        </a:p>
      </dgm:t>
    </dgm:pt>
    <dgm:pt modelId="{7600C868-8761-4D6B-970B-F745E516C266}" type="pres">
      <dgm:prSet presAssocID="{E5A2F4F1-367B-4665-A7C8-AD9CA5ABEC2C}" presName="Name13" presStyleLbl="parChTrans1D2" presStyleIdx="4" presStyleCnt="12"/>
      <dgm:spPr/>
      <dgm:t>
        <a:bodyPr/>
        <a:lstStyle/>
        <a:p>
          <a:endParaRPr lang="de-CH"/>
        </a:p>
      </dgm:t>
    </dgm:pt>
    <dgm:pt modelId="{A5C9992D-A915-4490-ACC7-ABD9AC8810AA}" type="pres">
      <dgm:prSet presAssocID="{DC648DE9-BDDE-47A8-81F3-A959FD1297ED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0F5C3FBD-F0D7-457A-8A3D-F894E135081D}" type="pres">
      <dgm:prSet presAssocID="{FC68D3B4-8056-4233-A731-FE9632DF622F}" presName="Name13" presStyleLbl="parChTrans1D2" presStyleIdx="5" presStyleCnt="12"/>
      <dgm:spPr/>
      <dgm:t>
        <a:bodyPr/>
        <a:lstStyle/>
        <a:p>
          <a:endParaRPr lang="de-CH"/>
        </a:p>
      </dgm:t>
    </dgm:pt>
    <dgm:pt modelId="{0D4EFF92-B00F-433D-8E13-404EC2F306DD}" type="pres">
      <dgm:prSet presAssocID="{8D725569-6446-4259-9E2C-039AE2D9A798}" presName="childText" presStyleLbl="bgAcc1" presStyleIdx="5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5B8F671E-5E77-48D4-AD23-415D145D72FF}" type="pres">
      <dgm:prSet presAssocID="{8CC2767A-485D-4301-825B-35A75D32D313}" presName="Name13" presStyleLbl="parChTrans1D2" presStyleIdx="6" presStyleCnt="12"/>
      <dgm:spPr/>
      <dgm:t>
        <a:bodyPr/>
        <a:lstStyle/>
        <a:p>
          <a:endParaRPr lang="de-CH"/>
        </a:p>
      </dgm:t>
    </dgm:pt>
    <dgm:pt modelId="{B1758A4B-FB01-4E33-B580-15E296A5DAF6}" type="pres">
      <dgm:prSet presAssocID="{A3591E46-1E51-4C9F-8B2F-087A191899D7}" presName="childText" presStyleLbl="bgAcc1" presStyleIdx="6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924D06F6-7185-4D77-992C-D0E42528A2B9}" type="pres">
      <dgm:prSet presAssocID="{FFDD9ABF-DCDF-440F-9165-09E9437D7BBD}" presName="Name13" presStyleLbl="parChTrans1D2" presStyleIdx="7" presStyleCnt="12"/>
      <dgm:spPr/>
      <dgm:t>
        <a:bodyPr/>
        <a:lstStyle/>
        <a:p>
          <a:endParaRPr lang="de-CH"/>
        </a:p>
      </dgm:t>
    </dgm:pt>
    <dgm:pt modelId="{20401F6E-2218-4903-935B-57A86E61C90F}" type="pres">
      <dgm:prSet presAssocID="{E41ED792-3296-4435-B02A-CE0999187114}" presName="childText" presStyleLbl="bgAcc1" presStyleIdx="7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99A5C08-291D-495E-B605-44391234B86D}" type="pres">
      <dgm:prSet presAssocID="{01A7B1B1-CE59-436E-B026-00284F1342FE}" presName="root" presStyleCnt="0"/>
      <dgm:spPr/>
      <dgm:t>
        <a:bodyPr/>
        <a:lstStyle/>
        <a:p>
          <a:endParaRPr lang="de-CH"/>
        </a:p>
      </dgm:t>
    </dgm:pt>
    <dgm:pt modelId="{89A92BDF-B959-4160-8E20-68391CBF0155}" type="pres">
      <dgm:prSet presAssocID="{01A7B1B1-CE59-436E-B026-00284F1342FE}" presName="rootComposite" presStyleCnt="0"/>
      <dgm:spPr/>
      <dgm:t>
        <a:bodyPr/>
        <a:lstStyle/>
        <a:p>
          <a:endParaRPr lang="de-CH"/>
        </a:p>
      </dgm:t>
    </dgm:pt>
    <dgm:pt modelId="{FAF89C5A-7A86-4798-8D7C-6493155A2469}" type="pres">
      <dgm:prSet presAssocID="{01A7B1B1-CE59-436E-B026-00284F1342FE}" presName="rootText" presStyleLbl="node1" presStyleIdx="2" presStyleCnt="3" custScaleX="124497" custScaleY="127474"/>
      <dgm:spPr/>
      <dgm:t>
        <a:bodyPr/>
        <a:lstStyle/>
        <a:p>
          <a:endParaRPr lang="de-CH"/>
        </a:p>
      </dgm:t>
    </dgm:pt>
    <dgm:pt modelId="{AC3F0DCD-B575-4F76-93DC-D90C4B2CF804}" type="pres">
      <dgm:prSet presAssocID="{01A7B1B1-CE59-436E-B026-00284F1342FE}" presName="rootConnector" presStyleLbl="node1" presStyleIdx="2" presStyleCnt="3"/>
      <dgm:spPr/>
      <dgm:t>
        <a:bodyPr/>
        <a:lstStyle/>
        <a:p>
          <a:endParaRPr lang="de-CH"/>
        </a:p>
      </dgm:t>
    </dgm:pt>
    <dgm:pt modelId="{493E952A-5B84-4DA1-9FD2-229522C3550F}" type="pres">
      <dgm:prSet presAssocID="{01A7B1B1-CE59-436E-B026-00284F1342FE}" presName="childShape" presStyleCnt="0"/>
      <dgm:spPr/>
      <dgm:t>
        <a:bodyPr/>
        <a:lstStyle/>
        <a:p>
          <a:endParaRPr lang="de-CH"/>
        </a:p>
      </dgm:t>
    </dgm:pt>
    <dgm:pt modelId="{BE3EAFF3-E1C7-4061-8753-EBACC9EDA0AF}" type="pres">
      <dgm:prSet presAssocID="{4BCD8319-64C9-432E-BA12-C2D26B49BFE6}" presName="Name13" presStyleLbl="parChTrans1D2" presStyleIdx="8" presStyleCnt="12"/>
      <dgm:spPr/>
      <dgm:t>
        <a:bodyPr/>
        <a:lstStyle/>
        <a:p>
          <a:endParaRPr lang="de-CH"/>
        </a:p>
      </dgm:t>
    </dgm:pt>
    <dgm:pt modelId="{7F8FE4A9-0DE9-49DD-810F-605F5E5FF114}" type="pres">
      <dgm:prSet presAssocID="{7BDBCFF2-147B-49CB-8B65-4DA8F0922AAD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F88DB0F4-A17F-4688-95B1-5FA6C6295493}" type="pres">
      <dgm:prSet presAssocID="{F5CD96FB-03D0-453A-A57A-EC12335AD19C}" presName="Name13" presStyleLbl="parChTrans1D2" presStyleIdx="9" presStyleCnt="12"/>
      <dgm:spPr/>
      <dgm:t>
        <a:bodyPr/>
        <a:lstStyle/>
        <a:p>
          <a:endParaRPr lang="de-CH"/>
        </a:p>
      </dgm:t>
    </dgm:pt>
    <dgm:pt modelId="{2925C952-3C69-4BC8-8352-D45A11665B31}" type="pres">
      <dgm:prSet presAssocID="{6A587132-273B-4205-A489-FA8638966C5C}" presName="childText" presStyleLbl="bgAcc1" presStyleIdx="9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AAEDE6B-8CD4-4EFC-92C6-DE3061D75F24}" type="pres">
      <dgm:prSet presAssocID="{1361C8C7-EE73-4017-ABB1-61EB3C9F0E42}" presName="Name13" presStyleLbl="parChTrans1D2" presStyleIdx="10" presStyleCnt="12"/>
      <dgm:spPr/>
      <dgm:t>
        <a:bodyPr/>
        <a:lstStyle/>
        <a:p>
          <a:endParaRPr lang="de-CH"/>
        </a:p>
      </dgm:t>
    </dgm:pt>
    <dgm:pt modelId="{03C82D46-1174-4CED-825B-3A011305C6ED}" type="pres">
      <dgm:prSet presAssocID="{806EF21C-B099-4594-B2CF-5BCC22B303BC}" presName="childText" presStyleLbl="bgAcc1" presStyleIdx="10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A0EE326-4461-49A0-8B28-B96F6D74D1B5}" type="pres">
      <dgm:prSet presAssocID="{924B1A7E-B826-4BB0-8EF1-B0AC649F5B87}" presName="Name13" presStyleLbl="parChTrans1D2" presStyleIdx="11" presStyleCnt="12"/>
      <dgm:spPr/>
      <dgm:t>
        <a:bodyPr/>
        <a:lstStyle/>
        <a:p>
          <a:endParaRPr lang="de-CH"/>
        </a:p>
      </dgm:t>
    </dgm:pt>
    <dgm:pt modelId="{55815F01-5A78-42B0-8152-CF4C68EABA67}" type="pres">
      <dgm:prSet presAssocID="{2CD5DE3D-0B25-49BF-A245-E854C9CE7E4F}" presName="childText" presStyleLbl="bgAcc1" presStyleIdx="11" presStyleCnt="12" custScaleX="1244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0C2B931C-C586-4FC7-B1F7-27691C5B88F6}" type="presOf" srcId="{1361C8C7-EE73-4017-ABB1-61EB3C9F0E42}" destId="{EAAEDE6B-8CD4-4EFC-92C6-DE3061D75F24}" srcOrd="0" destOrd="0" presId="urn:microsoft.com/office/officeart/2005/8/layout/hierarchy3"/>
    <dgm:cxn modelId="{24D0A245-B5B1-4530-B688-F2531A531578}" srcId="{5F64E49C-400F-482F-932E-690765A0C022}" destId="{F6F9012A-87BE-4EE3-A690-055366B8F9D7}" srcOrd="0" destOrd="0" parTransId="{CCBA445A-740D-4FBC-A5AA-BAD3E05D523B}" sibTransId="{C3FEADF4-409D-4F2E-9C8B-3307ABE47DA3}"/>
    <dgm:cxn modelId="{59C46F75-2869-4B80-8DEE-9278E6B109F4}" type="presOf" srcId="{4BCD8319-64C9-432E-BA12-C2D26B49BFE6}" destId="{BE3EAFF3-E1C7-4061-8753-EBACC9EDA0AF}" srcOrd="0" destOrd="0" presId="urn:microsoft.com/office/officeart/2005/8/layout/hierarchy3"/>
    <dgm:cxn modelId="{1B8B9974-EB9C-485F-8101-B75AEC9666AA}" type="presOf" srcId="{7BDBCFF2-147B-49CB-8B65-4DA8F0922AAD}" destId="{7F8FE4A9-0DE9-49DD-810F-605F5E5FF114}" srcOrd="0" destOrd="0" presId="urn:microsoft.com/office/officeart/2005/8/layout/hierarchy3"/>
    <dgm:cxn modelId="{3301BECE-865E-4810-8C50-ABDB03F11591}" type="presOf" srcId="{8CC2767A-485D-4301-825B-35A75D32D313}" destId="{5B8F671E-5E77-48D4-AD23-415D145D72FF}" srcOrd="0" destOrd="0" presId="urn:microsoft.com/office/officeart/2005/8/layout/hierarchy3"/>
    <dgm:cxn modelId="{00120843-00BC-4B7E-B14F-4D3A13C9FD6B}" type="presOf" srcId="{F6F9012A-87BE-4EE3-A690-055366B8F9D7}" destId="{BE348649-D026-4AD6-85CA-2B877E9CAC35}" srcOrd="0" destOrd="0" presId="urn:microsoft.com/office/officeart/2005/8/layout/hierarchy3"/>
    <dgm:cxn modelId="{69DE7DFF-5522-42C4-9299-1C5EF7D26A5B}" type="presOf" srcId="{924B1A7E-B826-4BB0-8EF1-B0AC649F5B87}" destId="{2A0EE326-4461-49A0-8B28-B96F6D74D1B5}" srcOrd="0" destOrd="0" presId="urn:microsoft.com/office/officeart/2005/8/layout/hierarchy3"/>
    <dgm:cxn modelId="{76A69F79-5643-4C93-BE8B-B3A82F566017}" type="presOf" srcId="{FC68D3B4-8056-4233-A731-FE9632DF622F}" destId="{0F5C3FBD-F0D7-457A-8A3D-F894E135081D}" srcOrd="0" destOrd="0" presId="urn:microsoft.com/office/officeart/2005/8/layout/hierarchy3"/>
    <dgm:cxn modelId="{C8CA8A08-ED71-4762-A828-500BB6AAFBEC}" srcId="{01A7B1B1-CE59-436E-B026-00284F1342FE}" destId="{7BDBCFF2-147B-49CB-8B65-4DA8F0922AAD}" srcOrd="0" destOrd="0" parTransId="{4BCD8319-64C9-432E-BA12-C2D26B49BFE6}" sibTransId="{A4D76997-24ED-4B31-AB9E-79A548470FE9}"/>
    <dgm:cxn modelId="{9BD4621E-DE0A-409A-8128-6A3B43479DCA}" type="presOf" srcId="{E7CE0BB8-A326-429F-A594-0E3DD11B0FA6}" destId="{E70590A1-CB01-42ED-8C65-49DC0EF7BFCF}" srcOrd="0" destOrd="0" presId="urn:microsoft.com/office/officeart/2005/8/layout/hierarchy3"/>
    <dgm:cxn modelId="{5E2ED6D4-4E89-4603-86C1-F1CE350CCF6F}" srcId="{01A7B1B1-CE59-436E-B026-00284F1342FE}" destId="{6A587132-273B-4205-A489-FA8638966C5C}" srcOrd="1" destOrd="0" parTransId="{F5CD96FB-03D0-453A-A57A-EC12335AD19C}" sibTransId="{293BE61A-F222-4ED2-949A-3DF31D842AA5}"/>
    <dgm:cxn modelId="{CF58A67D-7370-44CB-B2D9-559A66314795}" srcId="{3E6C3280-AC2F-4C7A-9AEF-783694AD9125}" destId="{E41ED792-3296-4435-B02A-CE0999187114}" srcOrd="3" destOrd="0" parTransId="{FFDD9ABF-DCDF-440F-9165-09E9437D7BBD}" sibTransId="{74DB6B24-5C41-4179-B1C7-B6BE8AAA2AAF}"/>
    <dgm:cxn modelId="{3B07B975-E836-4167-8BAF-8C518104F676}" type="presOf" srcId="{3E6C3280-AC2F-4C7A-9AEF-783694AD9125}" destId="{FC1076BF-86E3-43BF-8D53-667BA5403AA5}" srcOrd="1" destOrd="0" presId="urn:microsoft.com/office/officeart/2005/8/layout/hierarchy3"/>
    <dgm:cxn modelId="{47D57D02-ABD7-4BA1-B7DC-2603847E8ED4}" type="presOf" srcId="{E5A2F4F1-367B-4665-A7C8-AD9CA5ABEC2C}" destId="{7600C868-8761-4D6B-970B-F745E516C266}" srcOrd="0" destOrd="0" presId="urn:microsoft.com/office/officeart/2005/8/layout/hierarchy3"/>
    <dgm:cxn modelId="{622BCB02-7D73-4B74-B289-9CB4B7B2485C}" type="presOf" srcId="{806EF21C-B099-4594-B2CF-5BCC22B303BC}" destId="{03C82D46-1174-4CED-825B-3A011305C6ED}" srcOrd="0" destOrd="0" presId="urn:microsoft.com/office/officeart/2005/8/layout/hierarchy3"/>
    <dgm:cxn modelId="{E1ED4EE2-E3AB-4084-B183-42741FF4A29E}" srcId="{5F64E49C-400F-482F-932E-690765A0C022}" destId="{F17F1358-CD5D-4C61-A104-38FAD3DCE1E0}" srcOrd="1" destOrd="0" parTransId="{1D979EB2-6C66-4EB5-8CD3-C2EE4CB89D9C}" sibTransId="{6AF437D9-F12C-4FB1-B037-870DD31C1775}"/>
    <dgm:cxn modelId="{92A24AAC-6F3E-4D35-B693-6D865C5C457D}" type="presOf" srcId="{CCBA445A-740D-4FBC-A5AA-BAD3E05D523B}" destId="{2880CEAC-AF94-4C40-9A65-AB091322C543}" srcOrd="0" destOrd="0" presId="urn:microsoft.com/office/officeart/2005/8/layout/hierarchy3"/>
    <dgm:cxn modelId="{CE6CFF20-787F-46B0-B506-8696519A8548}" srcId="{E7CE0BB8-A326-429F-A594-0E3DD11B0FA6}" destId="{01A7B1B1-CE59-436E-B026-00284F1342FE}" srcOrd="2" destOrd="0" parTransId="{DDE6AACF-6CB8-4853-BAC8-5D7980A8CBAA}" sibTransId="{BAE2E178-B13B-4C5D-9852-6B5F5C638266}"/>
    <dgm:cxn modelId="{31998540-77D0-46A4-8C13-2E8A96BF41B8}" srcId="{3E6C3280-AC2F-4C7A-9AEF-783694AD9125}" destId="{A3591E46-1E51-4C9F-8B2F-087A191899D7}" srcOrd="2" destOrd="0" parTransId="{8CC2767A-485D-4301-825B-35A75D32D313}" sibTransId="{BAF35487-4361-4309-BD29-47CD9D279CBC}"/>
    <dgm:cxn modelId="{C4990D3C-9E5E-4E10-A53A-E6C6F16EC45E}" type="presOf" srcId="{8D725569-6446-4259-9E2C-039AE2D9A798}" destId="{0D4EFF92-B00F-433D-8E13-404EC2F306DD}" srcOrd="0" destOrd="0" presId="urn:microsoft.com/office/officeart/2005/8/layout/hierarchy3"/>
    <dgm:cxn modelId="{0495FEAC-BFFE-4119-8C03-DD37D75D83FA}" type="presOf" srcId="{4B710B1F-7F00-4176-8376-D51594A6B6D9}" destId="{2937C455-D2D3-4F68-AB4C-42FDD485D8C6}" srcOrd="0" destOrd="0" presId="urn:microsoft.com/office/officeart/2005/8/layout/hierarchy3"/>
    <dgm:cxn modelId="{341D6CE4-37F6-4BF5-9B03-42DC09D416DE}" type="presOf" srcId="{1D979EB2-6C66-4EB5-8CD3-C2EE4CB89D9C}" destId="{82715789-5A6E-42E7-AE77-4CCA967CF352}" srcOrd="0" destOrd="0" presId="urn:microsoft.com/office/officeart/2005/8/layout/hierarchy3"/>
    <dgm:cxn modelId="{C5A5B7D7-006B-4998-8A19-CBC33A20BCB1}" type="presOf" srcId="{80609054-2891-4980-B58E-C723EA7FBF7F}" destId="{31775304-2651-453F-BE24-5761B5BBEB7E}" srcOrd="0" destOrd="0" presId="urn:microsoft.com/office/officeart/2005/8/layout/hierarchy3"/>
    <dgm:cxn modelId="{620F0320-2C05-4C6C-ACA7-F32206B1A69B}" srcId="{E7CE0BB8-A326-429F-A594-0E3DD11B0FA6}" destId="{3E6C3280-AC2F-4C7A-9AEF-783694AD9125}" srcOrd="1" destOrd="0" parTransId="{5DD1D89C-C9F7-4A75-B1FA-93058EFFDC80}" sibTransId="{3455C70F-F3EC-429B-867F-12F1D5DC0F3E}"/>
    <dgm:cxn modelId="{20C7EB7E-7C39-4A0C-B3EC-1E268127977B}" srcId="{01A7B1B1-CE59-436E-B026-00284F1342FE}" destId="{2CD5DE3D-0B25-49BF-A245-E854C9CE7E4F}" srcOrd="3" destOrd="0" parTransId="{924B1A7E-B826-4BB0-8EF1-B0AC649F5B87}" sibTransId="{EC563C2A-D179-4396-8E58-FAF6A3D4BC77}"/>
    <dgm:cxn modelId="{9358F153-9621-4120-95A3-EC58203B3C68}" srcId="{E7CE0BB8-A326-429F-A594-0E3DD11B0FA6}" destId="{5F64E49C-400F-482F-932E-690765A0C022}" srcOrd="0" destOrd="0" parTransId="{E7A869FA-B721-4559-BE01-F1BA13137AB7}" sibTransId="{46EC8EFC-639E-447F-95F7-0175CA34EDC5}"/>
    <dgm:cxn modelId="{ACBC4062-28C7-483A-8A7F-6C0716C88C96}" srcId="{5F64E49C-400F-482F-932E-690765A0C022}" destId="{A99166FE-78D3-4A16-BDF4-0F23DA248B77}" srcOrd="2" destOrd="0" parTransId="{4B710B1F-7F00-4176-8376-D51594A6B6D9}" sibTransId="{5F309AFB-7825-4283-8BEF-BBD7C5A70063}"/>
    <dgm:cxn modelId="{E0369C69-F1E5-4933-9212-4BC52C863230}" type="presOf" srcId="{2CD5DE3D-0B25-49BF-A245-E854C9CE7E4F}" destId="{55815F01-5A78-42B0-8152-CF4C68EABA67}" srcOrd="0" destOrd="0" presId="urn:microsoft.com/office/officeart/2005/8/layout/hierarchy3"/>
    <dgm:cxn modelId="{FF93CB4E-C3F7-48F5-9761-EACEA048ED76}" type="presOf" srcId="{5F64E49C-400F-482F-932E-690765A0C022}" destId="{66AF27FE-DEEE-4493-8AB6-2DF75BD76863}" srcOrd="1" destOrd="0" presId="urn:microsoft.com/office/officeart/2005/8/layout/hierarchy3"/>
    <dgm:cxn modelId="{C968852F-F99A-4C68-B619-DA7BD557DDC3}" type="presOf" srcId="{A3591E46-1E51-4C9F-8B2F-087A191899D7}" destId="{B1758A4B-FB01-4E33-B580-15E296A5DAF6}" srcOrd="0" destOrd="0" presId="urn:microsoft.com/office/officeart/2005/8/layout/hierarchy3"/>
    <dgm:cxn modelId="{0797D6B0-88E5-4E91-BD17-38881BF1FC17}" type="presOf" srcId="{F17F1358-CD5D-4C61-A104-38FAD3DCE1E0}" destId="{708D8021-C0C5-469D-87AA-07CD20DD4549}" srcOrd="0" destOrd="0" presId="urn:microsoft.com/office/officeart/2005/8/layout/hierarchy3"/>
    <dgm:cxn modelId="{9B994839-FCB3-48E7-AE89-0832A95ADC1F}" type="presOf" srcId="{01A7B1B1-CE59-436E-B026-00284F1342FE}" destId="{AC3F0DCD-B575-4F76-93DC-D90C4B2CF804}" srcOrd="1" destOrd="0" presId="urn:microsoft.com/office/officeart/2005/8/layout/hierarchy3"/>
    <dgm:cxn modelId="{3A31EA5F-A943-4828-90AF-35E0DAF63DCA}" type="presOf" srcId="{A99166FE-78D3-4A16-BDF4-0F23DA248B77}" destId="{4C3688E5-D649-458A-839E-2FA2629520C7}" srcOrd="0" destOrd="0" presId="urn:microsoft.com/office/officeart/2005/8/layout/hierarchy3"/>
    <dgm:cxn modelId="{B5EE464E-9F6A-4078-A23F-A640439D3AE9}" type="presOf" srcId="{3E6C3280-AC2F-4C7A-9AEF-783694AD9125}" destId="{67C2E270-FB59-4561-A7E8-476C78CD8D65}" srcOrd="0" destOrd="0" presId="urn:microsoft.com/office/officeart/2005/8/layout/hierarchy3"/>
    <dgm:cxn modelId="{AA385A8F-43E9-4031-87E4-348F2D05C5C1}" type="presOf" srcId="{6A587132-273B-4205-A489-FA8638966C5C}" destId="{2925C952-3C69-4BC8-8352-D45A11665B31}" srcOrd="0" destOrd="0" presId="urn:microsoft.com/office/officeart/2005/8/layout/hierarchy3"/>
    <dgm:cxn modelId="{4C471BC2-DC23-4A0F-A6CF-7B5EFD51A188}" srcId="{3E6C3280-AC2F-4C7A-9AEF-783694AD9125}" destId="{DC648DE9-BDDE-47A8-81F3-A959FD1297ED}" srcOrd="0" destOrd="0" parTransId="{E5A2F4F1-367B-4665-A7C8-AD9CA5ABEC2C}" sibTransId="{3E932220-C1A7-4DE7-839E-003C78B72851}"/>
    <dgm:cxn modelId="{0A64E5E6-D41C-4415-9638-0EA5C92384B6}" type="presOf" srcId="{E41ED792-3296-4435-B02A-CE0999187114}" destId="{20401F6E-2218-4903-935B-57A86E61C90F}" srcOrd="0" destOrd="0" presId="urn:microsoft.com/office/officeart/2005/8/layout/hierarchy3"/>
    <dgm:cxn modelId="{4A00AEE9-846E-4D59-88A8-3592B194F874}" srcId="{5F64E49C-400F-482F-932E-690765A0C022}" destId="{BAC722E1-27E2-488A-8921-87D1A70D96DA}" srcOrd="3" destOrd="0" parTransId="{80609054-2891-4980-B58E-C723EA7FBF7F}" sibTransId="{2E13CE31-357A-4322-A040-4997982119CD}"/>
    <dgm:cxn modelId="{B9C4ED86-FDF2-4CBC-9D93-8E7E6C7C5551}" srcId="{3E6C3280-AC2F-4C7A-9AEF-783694AD9125}" destId="{8D725569-6446-4259-9E2C-039AE2D9A798}" srcOrd="1" destOrd="0" parTransId="{FC68D3B4-8056-4233-A731-FE9632DF622F}" sibTransId="{A42A8121-D18C-48E3-8389-29E6AF3EE5ED}"/>
    <dgm:cxn modelId="{BE73305F-E387-4AF1-9EC8-D85340E8828E}" type="presOf" srcId="{FFDD9ABF-DCDF-440F-9165-09E9437D7BBD}" destId="{924D06F6-7185-4D77-992C-D0E42528A2B9}" srcOrd="0" destOrd="0" presId="urn:microsoft.com/office/officeart/2005/8/layout/hierarchy3"/>
    <dgm:cxn modelId="{8F82554B-8D0D-44B3-B1C9-13D7182D1214}" type="presOf" srcId="{01A7B1B1-CE59-436E-B026-00284F1342FE}" destId="{FAF89C5A-7A86-4798-8D7C-6493155A2469}" srcOrd="0" destOrd="0" presId="urn:microsoft.com/office/officeart/2005/8/layout/hierarchy3"/>
    <dgm:cxn modelId="{37D6C451-20BD-4FC6-B794-13F81235F3DA}" type="presOf" srcId="{5F64E49C-400F-482F-932E-690765A0C022}" destId="{D2B160AE-60EE-49B1-AB0B-296A6F051F5D}" srcOrd="0" destOrd="0" presId="urn:microsoft.com/office/officeart/2005/8/layout/hierarchy3"/>
    <dgm:cxn modelId="{3C8A14EA-6067-4B7C-860F-22FCA33AB9BF}" type="presOf" srcId="{DC648DE9-BDDE-47A8-81F3-A959FD1297ED}" destId="{A5C9992D-A915-4490-ACC7-ABD9AC8810AA}" srcOrd="0" destOrd="0" presId="urn:microsoft.com/office/officeart/2005/8/layout/hierarchy3"/>
    <dgm:cxn modelId="{3D306618-3789-44B0-ABD0-D21AB5DE8C7E}" type="presOf" srcId="{F5CD96FB-03D0-453A-A57A-EC12335AD19C}" destId="{F88DB0F4-A17F-4688-95B1-5FA6C6295493}" srcOrd="0" destOrd="0" presId="urn:microsoft.com/office/officeart/2005/8/layout/hierarchy3"/>
    <dgm:cxn modelId="{D539807B-2771-464D-9EAA-53ECA6738C78}" srcId="{01A7B1B1-CE59-436E-B026-00284F1342FE}" destId="{806EF21C-B099-4594-B2CF-5BCC22B303BC}" srcOrd="2" destOrd="0" parTransId="{1361C8C7-EE73-4017-ABB1-61EB3C9F0E42}" sibTransId="{AEFD9A1E-D477-439E-AC11-D1BD8D7CBC27}"/>
    <dgm:cxn modelId="{F415CF5D-9E43-4EB8-8B96-B9D0276A4C4F}" type="presOf" srcId="{BAC722E1-27E2-488A-8921-87D1A70D96DA}" destId="{6A61774E-83D5-4C66-A999-6CF5CF49A64C}" srcOrd="0" destOrd="0" presId="urn:microsoft.com/office/officeart/2005/8/layout/hierarchy3"/>
    <dgm:cxn modelId="{7F4073A9-D188-494C-9762-53B25D48ABB1}" type="presParOf" srcId="{E70590A1-CB01-42ED-8C65-49DC0EF7BFCF}" destId="{4351C1D7-3B9A-469C-9872-E64D1675B52B}" srcOrd="0" destOrd="0" presId="urn:microsoft.com/office/officeart/2005/8/layout/hierarchy3"/>
    <dgm:cxn modelId="{75C77001-04E0-4F60-900B-8A8570F67E69}" type="presParOf" srcId="{4351C1D7-3B9A-469C-9872-E64D1675B52B}" destId="{7B6A32A6-A91F-481E-BF3C-567CD07F9EBB}" srcOrd="0" destOrd="0" presId="urn:microsoft.com/office/officeart/2005/8/layout/hierarchy3"/>
    <dgm:cxn modelId="{2411DBA9-E39F-4699-9822-901E8CF7E27D}" type="presParOf" srcId="{7B6A32A6-A91F-481E-BF3C-567CD07F9EBB}" destId="{D2B160AE-60EE-49B1-AB0B-296A6F051F5D}" srcOrd="0" destOrd="0" presId="urn:microsoft.com/office/officeart/2005/8/layout/hierarchy3"/>
    <dgm:cxn modelId="{3CCD8760-33FF-46EF-8716-6F66F4BC3283}" type="presParOf" srcId="{7B6A32A6-A91F-481E-BF3C-567CD07F9EBB}" destId="{66AF27FE-DEEE-4493-8AB6-2DF75BD76863}" srcOrd="1" destOrd="0" presId="urn:microsoft.com/office/officeart/2005/8/layout/hierarchy3"/>
    <dgm:cxn modelId="{9340DBA3-9F45-49D9-8EE5-8CEB1AC13E5B}" type="presParOf" srcId="{4351C1D7-3B9A-469C-9872-E64D1675B52B}" destId="{7E6EDE5B-5DCC-483F-BDEE-F8B742382690}" srcOrd="1" destOrd="0" presId="urn:microsoft.com/office/officeart/2005/8/layout/hierarchy3"/>
    <dgm:cxn modelId="{A41E64E0-DCCC-4387-8821-1DA4EE953C81}" type="presParOf" srcId="{7E6EDE5B-5DCC-483F-BDEE-F8B742382690}" destId="{2880CEAC-AF94-4C40-9A65-AB091322C543}" srcOrd="0" destOrd="0" presId="urn:microsoft.com/office/officeart/2005/8/layout/hierarchy3"/>
    <dgm:cxn modelId="{9B111AF6-6423-4493-B241-8BDA7AA495CA}" type="presParOf" srcId="{7E6EDE5B-5DCC-483F-BDEE-F8B742382690}" destId="{BE348649-D026-4AD6-85CA-2B877E9CAC35}" srcOrd="1" destOrd="0" presId="urn:microsoft.com/office/officeart/2005/8/layout/hierarchy3"/>
    <dgm:cxn modelId="{6B31F224-7F79-4FCD-A52C-E9D3E67D1858}" type="presParOf" srcId="{7E6EDE5B-5DCC-483F-BDEE-F8B742382690}" destId="{82715789-5A6E-42E7-AE77-4CCA967CF352}" srcOrd="2" destOrd="0" presId="urn:microsoft.com/office/officeart/2005/8/layout/hierarchy3"/>
    <dgm:cxn modelId="{448DEB76-B66B-4951-AB65-721583812901}" type="presParOf" srcId="{7E6EDE5B-5DCC-483F-BDEE-F8B742382690}" destId="{708D8021-C0C5-469D-87AA-07CD20DD4549}" srcOrd="3" destOrd="0" presId="urn:microsoft.com/office/officeart/2005/8/layout/hierarchy3"/>
    <dgm:cxn modelId="{49E0D2F9-79F3-493C-8E5F-F90BC89EDDCE}" type="presParOf" srcId="{7E6EDE5B-5DCC-483F-BDEE-F8B742382690}" destId="{2937C455-D2D3-4F68-AB4C-42FDD485D8C6}" srcOrd="4" destOrd="0" presId="urn:microsoft.com/office/officeart/2005/8/layout/hierarchy3"/>
    <dgm:cxn modelId="{EC0F2470-4D34-4835-A088-1E4FCFBA5954}" type="presParOf" srcId="{7E6EDE5B-5DCC-483F-BDEE-F8B742382690}" destId="{4C3688E5-D649-458A-839E-2FA2629520C7}" srcOrd="5" destOrd="0" presId="urn:microsoft.com/office/officeart/2005/8/layout/hierarchy3"/>
    <dgm:cxn modelId="{00D8F09D-442C-40E2-A335-CAC2C3F42F74}" type="presParOf" srcId="{7E6EDE5B-5DCC-483F-BDEE-F8B742382690}" destId="{31775304-2651-453F-BE24-5761B5BBEB7E}" srcOrd="6" destOrd="0" presId="urn:microsoft.com/office/officeart/2005/8/layout/hierarchy3"/>
    <dgm:cxn modelId="{77D3D870-D1E9-4553-9A2C-707F4BC88203}" type="presParOf" srcId="{7E6EDE5B-5DCC-483F-BDEE-F8B742382690}" destId="{6A61774E-83D5-4C66-A999-6CF5CF49A64C}" srcOrd="7" destOrd="0" presId="urn:microsoft.com/office/officeart/2005/8/layout/hierarchy3"/>
    <dgm:cxn modelId="{90D59F99-9644-4E5A-BA42-D2C0C2548BB4}" type="presParOf" srcId="{E70590A1-CB01-42ED-8C65-49DC0EF7BFCF}" destId="{9E4CA38E-236B-414C-937B-65B84A432F52}" srcOrd="1" destOrd="0" presId="urn:microsoft.com/office/officeart/2005/8/layout/hierarchy3"/>
    <dgm:cxn modelId="{DBF5F789-CF8D-4D27-A141-746333BECD95}" type="presParOf" srcId="{9E4CA38E-236B-414C-937B-65B84A432F52}" destId="{FA55899F-4636-465C-85F6-D23E39502DBD}" srcOrd="0" destOrd="0" presId="urn:microsoft.com/office/officeart/2005/8/layout/hierarchy3"/>
    <dgm:cxn modelId="{D23B518E-DBE7-456F-A655-A062760486F0}" type="presParOf" srcId="{FA55899F-4636-465C-85F6-D23E39502DBD}" destId="{67C2E270-FB59-4561-A7E8-476C78CD8D65}" srcOrd="0" destOrd="0" presId="urn:microsoft.com/office/officeart/2005/8/layout/hierarchy3"/>
    <dgm:cxn modelId="{AD53B8E5-C39A-4B2D-84CD-7BD53FD18B66}" type="presParOf" srcId="{FA55899F-4636-465C-85F6-D23E39502DBD}" destId="{FC1076BF-86E3-43BF-8D53-667BA5403AA5}" srcOrd="1" destOrd="0" presId="urn:microsoft.com/office/officeart/2005/8/layout/hierarchy3"/>
    <dgm:cxn modelId="{F72EC414-02AC-4E00-820F-54238FE08BAA}" type="presParOf" srcId="{9E4CA38E-236B-414C-937B-65B84A432F52}" destId="{4288AC2B-1765-4A47-A5DC-0F21AA7DD0D4}" srcOrd="1" destOrd="0" presId="urn:microsoft.com/office/officeart/2005/8/layout/hierarchy3"/>
    <dgm:cxn modelId="{3669207A-7BB1-41A9-9623-9530350FE5ED}" type="presParOf" srcId="{4288AC2B-1765-4A47-A5DC-0F21AA7DD0D4}" destId="{7600C868-8761-4D6B-970B-F745E516C266}" srcOrd="0" destOrd="0" presId="urn:microsoft.com/office/officeart/2005/8/layout/hierarchy3"/>
    <dgm:cxn modelId="{1E484C21-4767-451B-975C-1019947986E0}" type="presParOf" srcId="{4288AC2B-1765-4A47-A5DC-0F21AA7DD0D4}" destId="{A5C9992D-A915-4490-ACC7-ABD9AC8810AA}" srcOrd="1" destOrd="0" presId="urn:microsoft.com/office/officeart/2005/8/layout/hierarchy3"/>
    <dgm:cxn modelId="{111C5EBC-6996-46C8-AB35-80DADDA954DB}" type="presParOf" srcId="{4288AC2B-1765-4A47-A5DC-0F21AA7DD0D4}" destId="{0F5C3FBD-F0D7-457A-8A3D-F894E135081D}" srcOrd="2" destOrd="0" presId="urn:microsoft.com/office/officeart/2005/8/layout/hierarchy3"/>
    <dgm:cxn modelId="{2F90C6BB-437C-4E50-A557-F832FF216AC0}" type="presParOf" srcId="{4288AC2B-1765-4A47-A5DC-0F21AA7DD0D4}" destId="{0D4EFF92-B00F-433D-8E13-404EC2F306DD}" srcOrd="3" destOrd="0" presId="urn:microsoft.com/office/officeart/2005/8/layout/hierarchy3"/>
    <dgm:cxn modelId="{F98C808B-C11F-4DB0-9ADE-438566C2BB68}" type="presParOf" srcId="{4288AC2B-1765-4A47-A5DC-0F21AA7DD0D4}" destId="{5B8F671E-5E77-48D4-AD23-415D145D72FF}" srcOrd="4" destOrd="0" presId="urn:microsoft.com/office/officeart/2005/8/layout/hierarchy3"/>
    <dgm:cxn modelId="{445F1829-623C-4E31-B94A-F00158C5661C}" type="presParOf" srcId="{4288AC2B-1765-4A47-A5DC-0F21AA7DD0D4}" destId="{B1758A4B-FB01-4E33-B580-15E296A5DAF6}" srcOrd="5" destOrd="0" presId="urn:microsoft.com/office/officeart/2005/8/layout/hierarchy3"/>
    <dgm:cxn modelId="{BC72CD9B-3B43-48DA-B82E-8215539B765A}" type="presParOf" srcId="{4288AC2B-1765-4A47-A5DC-0F21AA7DD0D4}" destId="{924D06F6-7185-4D77-992C-D0E42528A2B9}" srcOrd="6" destOrd="0" presId="urn:microsoft.com/office/officeart/2005/8/layout/hierarchy3"/>
    <dgm:cxn modelId="{4DDF8161-70B5-4EED-8EF1-C0052E4B30C3}" type="presParOf" srcId="{4288AC2B-1765-4A47-A5DC-0F21AA7DD0D4}" destId="{20401F6E-2218-4903-935B-57A86E61C90F}" srcOrd="7" destOrd="0" presId="urn:microsoft.com/office/officeart/2005/8/layout/hierarchy3"/>
    <dgm:cxn modelId="{C37B5B48-E007-468E-8C99-83EE9CFD4325}" type="presParOf" srcId="{E70590A1-CB01-42ED-8C65-49DC0EF7BFCF}" destId="{B99A5C08-291D-495E-B605-44391234B86D}" srcOrd="2" destOrd="0" presId="urn:microsoft.com/office/officeart/2005/8/layout/hierarchy3"/>
    <dgm:cxn modelId="{FEAD158C-7DC3-4905-AA70-846C013C1D3E}" type="presParOf" srcId="{B99A5C08-291D-495E-B605-44391234B86D}" destId="{89A92BDF-B959-4160-8E20-68391CBF0155}" srcOrd="0" destOrd="0" presId="urn:microsoft.com/office/officeart/2005/8/layout/hierarchy3"/>
    <dgm:cxn modelId="{F56F4567-7575-4296-8600-E81092BF4F06}" type="presParOf" srcId="{89A92BDF-B959-4160-8E20-68391CBF0155}" destId="{FAF89C5A-7A86-4798-8D7C-6493155A2469}" srcOrd="0" destOrd="0" presId="urn:microsoft.com/office/officeart/2005/8/layout/hierarchy3"/>
    <dgm:cxn modelId="{E751F6C3-CBE5-4072-8109-F3411E41B08C}" type="presParOf" srcId="{89A92BDF-B959-4160-8E20-68391CBF0155}" destId="{AC3F0DCD-B575-4F76-93DC-D90C4B2CF804}" srcOrd="1" destOrd="0" presId="urn:microsoft.com/office/officeart/2005/8/layout/hierarchy3"/>
    <dgm:cxn modelId="{7E65161B-9BE5-440A-83E1-C61AB3C94406}" type="presParOf" srcId="{B99A5C08-291D-495E-B605-44391234B86D}" destId="{493E952A-5B84-4DA1-9FD2-229522C3550F}" srcOrd="1" destOrd="0" presId="urn:microsoft.com/office/officeart/2005/8/layout/hierarchy3"/>
    <dgm:cxn modelId="{BBF50165-C161-48B0-9668-B407C8682D30}" type="presParOf" srcId="{493E952A-5B84-4DA1-9FD2-229522C3550F}" destId="{BE3EAFF3-E1C7-4061-8753-EBACC9EDA0AF}" srcOrd="0" destOrd="0" presId="urn:microsoft.com/office/officeart/2005/8/layout/hierarchy3"/>
    <dgm:cxn modelId="{8AFF2B07-A6B9-4395-98A6-EF48AA09C87F}" type="presParOf" srcId="{493E952A-5B84-4DA1-9FD2-229522C3550F}" destId="{7F8FE4A9-0DE9-49DD-810F-605F5E5FF114}" srcOrd="1" destOrd="0" presId="urn:microsoft.com/office/officeart/2005/8/layout/hierarchy3"/>
    <dgm:cxn modelId="{53E562EE-E977-4687-9653-15ABF10040FD}" type="presParOf" srcId="{493E952A-5B84-4DA1-9FD2-229522C3550F}" destId="{F88DB0F4-A17F-4688-95B1-5FA6C6295493}" srcOrd="2" destOrd="0" presId="urn:microsoft.com/office/officeart/2005/8/layout/hierarchy3"/>
    <dgm:cxn modelId="{01A3BB01-DE49-4C8F-B4E8-D4E76A45D0BE}" type="presParOf" srcId="{493E952A-5B84-4DA1-9FD2-229522C3550F}" destId="{2925C952-3C69-4BC8-8352-D45A11665B31}" srcOrd="3" destOrd="0" presId="urn:microsoft.com/office/officeart/2005/8/layout/hierarchy3"/>
    <dgm:cxn modelId="{C8CAC8E0-FCAC-4DA3-AFC3-30DD50077954}" type="presParOf" srcId="{493E952A-5B84-4DA1-9FD2-229522C3550F}" destId="{EAAEDE6B-8CD4-4EFC-92C6-DE3061D75F24}" srcOrd="4" destOrd="0" presId="urn:microsoft.com/office/officeart/2005/8/layout/hierarchy3"/>
    <dgm:cxn modelId="{2D5EF161-C225-4EFF-BEDE-B16F7ADCC58F}" type="presParOf" srcId="{493E952A-5B84-4DA1-9FD2-229522C3550F}" destId="{03C82D46-1174-4CED-825B-3A011305C6ED}" srcOrd="5" destOrd="0" presId="urn:microsoft.com/office/officeart/2005/8/layout/hierarchy3"/>
    <dgm:cxn modelId="{4250EC1B-F1E2-4A29-800F-6B824FA22E12}" type="presParOf" srcId="{493E952A-5B84-4DA1-9FD2-229522C3550F}" destId="{2A0EE326-4461-49A0-8B28-B96F6D74D1B5}" srcOrd="6" destOrd="0" presId="urn:microsoft.com/office/officeart/2005/8/layout/hierarchy3"/>
    <dgm:cxn modelId="{1A3AB950-0266-420E-B36D-DAC647CCEC64}" type="presParOf" srcId="{493E952A-5B84-4DA1-9FD2-229522C3550F}" destId="{55815F01-5A78-42B0-8152-CF4C68EABA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9D2EB8-6F3F-45C5-A330-4F0C3C093B55}" type="doc">
      <dgm:prSet loTypeId="urn:microsoft.com/office/officeart/2005/8/layout/vList4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CH"/>
        </a:p>
      </dgm:t>
    </dgm:pt>
    <dgm:pt modelId="{B01BF4F0-846B-41E4-ABF0-8C52DFCA769C}">
      <dgm:prSet phldrT="[Text]"/>
      <dgm:spPr/>
      <dgm:t>
        <a:bodyPr/>
        <a:lstStyle/>
        <a:p>
          <a:r>
            <a:rPr lang="de-CH" b="1" dirty="0" smtClean="0"/>
            <a:t>Der Alarm geht los</a:t>
          </a:r>
          <a:endParaRPr lang="de-CH" b="1" dirty="0"/>
        </a:p>
      </dgm:t>
    </dgm:pt>
    <dgm:pt modelId="{FEA5B3A7-B533-455D-B9EB-203E6B2FFD27}" type="parTrans" cxnId="{9E8D5B68-F3D8-4A5E-B143-95FC53EE6375}">
      <dgm:prSet/>
      <dgm:spPr/>
      <dgm:t>
        <a:bodyPr/>
        <a:lstStyle/>
        <a:p>
          <a:endParaRPr lang="de-CH"/>
        </a:p>
      </dgm:t>
    </dgm:pt>
    <dgm:pt modelId="{5985C960-FE4C-497A-8D4D-A00FD6F59162}" type="sibTrans" cxnId="{9E8D5B68-F3D8-4A5E-B143-95FC53EE6375}">
      <dgm:prSet/>
      <dgm:spPr/>
      <dgm:t>
        <a:bodyPr/>
        <a:lstStyle/>
        <a:p>
          <a:endParaRPr lang="de-CH"/>
        </a:p>
      </dgm:t>
    </dgm:pt>
    <dgm:pt modelId="{5CDF6587-F313-4E37-A947-C48C281BDCEF}">
      <dgm:prSet phldrT="[Text]"/>
      <dgm:spPr/>
      <dgm:t>
        <a:bodyPr/>
        <a:lstStyle/>
        <a:p>
          <a:r>
            <a:rPr lang="de-CH" b="1" smtClean="0"/>
            <a:t>Kurslokal sofort verlassen</a:t>
          </a:r>
          <a:br>
            <a:rPr lang="de-CH" b="1" smtClean="0"/>
          </a:br>
          <a:r>
            <a:rPr lang="de-CH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Lift darf nicht benutzt werden</a:t>
          </a:r>
          <a:endParaRPr lang="de-CH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33E28F-73A7-4FF9-8AB9-40E76CE2090B}" type="parTrans" cxnId="{D16996D7-3558-4195-AF32-DC209F19112F}">
      <dgm:prSet/>
      <dgm:spPr/>
      <dgm:t>
        <a:bodyPr/>
        <a:lstStyle/>
        <a:p>
          <a:endParaRPr lang="de-CH"/>
        </a:p>
      </dgm:t>
    </dgm:pt>
    <dgm:pt modelId="{BC4F1AC2-188C-44BB-BCE2-02B8A50C3D84}" type="sibTrans" cxnId="{D16996D7-3558-4195-AF32-DC209F19112F}">
      <dgm:prSet/>
      <dgm:spPr/>
      <dgm:t>
        <a:bodyPr/>
        <a:lstStyle/>
        <a:p>
          <a:endParaRPr lang="de-CH"/>
        </a:p>
      </dgm:t>
    </dgm:pt>
    <dgm:pt modelId="{649B5A83-73FE-4029-87B5-AA9B245A5C8C}">
      <dgm:prSet phldrT="[Text]"/>
      <dgm:spPr/>
      <dgm:t>
        <a:bodyPr/>
        <a:lstStyle/>
        <a:p>
          <a:r>
            <a:rPr lang="de-CH" b="1" dirty="0" smtClean="0"/>
            <a:t>Sammelplatz </a:t>
          </a:r>
          <a:br>
            <a:rPr lang="de-CH" b="1" dirty="0" smtClean="0"/>
          </a:br>
          <a:r>
            <a:rPr lang="de-CH" dirty="0" smtClean="0"/>
            <a:t>Gerbergasse 1 (vor Tchibo)</a:t>
          </a:r>
          <a:endParaRPr lang="de-CH" b="1" dirty="0"/>
        </a:p>
      </dgm:t>
    </dgm:pt>
    <dgm:pt modelId="{5952DAA4-CE8E-4818-A696-8FFC193A7A05}" type="parTrans" cxnId="{62BD2C21-413C-4D47-833A-653958350509}">
      <dgm:prSet/>
      <dgm:spPr/>
      <dgm:t>
        <a:bodyPr/>
        <a:lstStyle/>
        <a:p>
          <a:endParaRPr lang="de-CH"/>
        </a:p>
      </dgm:t>
    </dgm:pt>
    <dgm:pt modelId="{183FB3E5-2944-4918-B047-0704E47408A9}" type="sibTrans" cxnId="{62BD2C21-413C-4D47-833A-653958350509}">
      <dgm:prSet/>
      <dgm:spPr/>
      <dgm:t>
        <a:bodyPr/>
        <a:lstStyle/>
        <a:p>
          <a:endParaRPr lang="de-CH"/>
        </a:p>
      </dgm:t>
    </dgm:pt>
    <dgm:pt modelId="{14C9BCB2-1A35-41CE-BC05-4965821B6B38}">
      <dgm:prSet phldrT="[Text]"/>
      <dgm:spPr/>
      <dgm:t>
        <a:bodyPr/>
        <a:lstStyle/>
        <a:p>
          <a:r>
            <a:rPr lang="de-CH" b="1" dirty="0" smtClean="0"/>
            <a:t>Auf weitere Anweisungen warten</a:t>
          </a:r>
          <a:endParaRPr lang="de-CH" b="1" dirty="0"/>
        </a:p>
      </dgm:t>
    </dgm:pt>
    <dgm:pt modelId="{BDD95C1A-7D3D-4EA5-BCE9-83F886C0DAEF}" type="parTrans" cxnId="{57F82562-EC17-4FBE-AEDA-8FD3E281EF2A}">
      <dgm:prSet/>
      <dgm:spPr/>
      <dgm:t>
        <a:bodyPr/>
        <a:lstStyle/>
        <a:p>
          <a:endParaRPr lang="de-CH"/>
        </a:p>
      </dgm:t>
    </dgm:pt>
    <dgm:pt modelId="{02DC4228-E9E3-45D5-96E9-5096960F7B3C}" type="sibTrans" cxnId="{57F82562-EC17-4FBE-AEDA-8FD3E281EF2A}">
      <dgm:prSet/>
      <dgm:spPr/>
      <dgm:t>
        <a:bodyPr/>
        <a:lstStyle/>
        <a:p>
          <a:endParaRPr lang="de-CH"/>
        </a:p>
      </dgm:t>
    </dgm:pt>
    <dgm:pt modelId="{F1157215-4929-418A-9B63-EDA46456799A}" type="pres">
      <dgm:prSet presAssocID="{279D2EB8-6F3F-45C5-A330-4F0C3C093B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9A7286AC-B763-4AA4-BF7E-03C67AADEC08}" type="pres">
      <dgm:prSet presAssocID="{B01BF4F0-846B-41E4-ABF0-8C52DFCA769C}" presName="comp" presStyleCnt="0"/>
      <dgm:spPr/>
      <dgm:t>
        <a:bodyPr/>
        <a:lstStyle/>
        <a:p>
          <a:endParaRPr lang="de-CH"/>
        </a:p>
      </dgm:t>
    </dgm:pt>
    <dgm:pt modelId="{3C8881AF-14D5-48E2-BC45-B5024F0E6934}" type="pres">
      <dgm:prSet presAssocID="{B01BF4F0-846B-41E4-ABF0-8C52DFCA769C}" presName="box" presStyleLbl="node1" presStyleIdx="0" presStyleCnt="4" custLinFactNeighborX="-4826" custLinFactNeighborY="-38"/>
      <dgm:spPr/>
      <dgm:t>
        <a:bodyPr/>
        <a:lstStyle/>
        <a:p>
          <a:endParaRPr lang="de-CH"/>
        </a:p>
      </dgm:t>
    </dgm:pt>
    <dgm:pt modelId="{3482201B-E53C-48F8-8688-55931B1E52AD}" type="pres">
      <dgm:prSet presAssocID="{B01BF4F0-846B-41E4-ABF0-8C52DFCA769C}" presName="img" presStyleLbl="fgImgPlace1" presStyleIdx="0" presStyleCnt="4" custScaleX="34375" custScaleY="808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de-CH"/>
        </a:p>
      </dgm:t>
    </dgm:pt>
    <dgm:pt modelId="{D765E64B-BDDF-462A-AA93-9CF358335032}" type="pres">
      <dgm:prSet presAssocID="{B01BF4F0-846B-41E4-ABF0-8C52DFCA769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7A097B1E-8887-4BEA-A4CA-3E8ABC898AFA}" type="pres">
      <dgm:prSet presAssocID="{5985C960-FE4C-497A-8D4D-A00FD6F59162}" presName="spacer" presStyleCnt="0"/>
      <dgm:spPr/>
      <dgm:t>
        <a:bodyPr/>
        <a:lstStyle/>
        <a:p>
          <a:endParaRPr lang="de-CH"/>
        </a:p>
      </dgm:t>
    </dgm:pt>
    <dgm:pt modelId="{03D06343-C568-48D3-9144-0E1165E33BFA}" type="pres">
      <dgm:prSet presAssocID="{5CDF6587-F313-4E37-A947-C48C281BDCEF}" presName="comp" presStyleCnt="0"/>
      <dgm:spPr/>
      <dgm:t>
        <a:bodyPr/>
        <a:lstStyle/>
        <a:p>
          <a:endParaRPr lang="de-CH"/>
        </a:p>
      </dgm:t>
    </dgm:pt>
    <dgm:pt modelId="{63FCBE08-18F6-4DFE-A078-7095923E87D1}" type="pres">
      <dgm:prSet presAssocID="{5CDF6587-F313-4E37-A947-C48C281BDCEF}" presName="box" presStyleLbl="node1" presStyleIdx="1" presStyleCnt="4"/>
      <dgm:spPr/>
      <dgm:t>
        <a:bodyPr/>
        <a:lstStyle/>
        <a:p>
          <a:endParaRPr lang="de-CH"/>
        </a:p>
      </dgm:t>
    </dgm:pt>
    <dgm:pt modelId="{1B6A0881-4180-4585-87D9-920E58EBE714}" type="pres">
      <dgm:prSet presAssocID="{5CDF6587-F313-4E37-A947-C48C281BDCEF}" presName="img" presStyleLbl="fgImgPlace1" presStyleIdx="1" presStyleCnt="4" custScaleX="53694" custScaleY="575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de-CH"/>
        </a:p>
      </dgm:t>
    </dgm:pt>
    <dgm:pt modelId="{C3680267-7248-4553-9B9E-C9C5B58F991E}" type="pres">
      <dgm:prSet presAssocID="{5CDF6587-F313-4E37-A947-C48C281BDCE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B9282D9-E9D6-439E-A18E-913A2C22085F}" type="pres">
      <dgm:prSet presAssocID="{BC4F1AC2-188C-44BB-BCE2-02B8A50C3D84}" presName="spacer" presStyleCnt="0"/>
      <dgm:spPr/>
      <dgm:t>
        <a:bodyPr/>
        <a:lstStyle/>
        <a:p>
          <a:endParaRPr lang="de-CH"/>
        </a:p>
      </dgm:t>
    </dgm:pt>
    <dgm:pt modelId="{09A471F0-E800-4804-9A0D-D3C603350220}" type="pres">
      <dgm:prSet presAssocID="{649B5A83-73FE-4029-87B5-AA9B245A5C8C}" presName="comp" presStyleCnt="0"/>
      <dgm:spPr/>
      <dgm:t>
        <a:bodyPr/>
        <a:lstStyle/>
        <a:p>
          <a:endParaRPr lang="de-CH"/>
        </a:p>
      </dgm:t>
    </dgm:pt>
    <dgm:pt modelId="{FE5D6E03-A3FE-450B-85CA-F00CF492A8BD}" type="pres">
      <dgm:prSet presAssocID="{649B5A83-73FE-4029-87B5-AA9B245A5C8C}" presName="box" presStyleLbl="node1" presStyleIdx="2" presStyleCnt="4"/>
      <dgm:spPr/>
      <dgm:t>
        <a:bodyPr/>
        <a:lstStyle/>
        <a:p>
          <a:endParaRPr lang="de-CH"/>
        </a:p>
      </dgm:t>
    </dgm:pt>
    <dgm:pt modelId="{DB064863-8367-42D0-A85F-951952FA5BCA}" type="pres">
      <dgm:prSet presAssocID="{649B5A83-73FE-4029-87B5-AA9B245A5C8C}" presName="img" presStyleLbl="fgImgPlace1" presStyleIdx="2" presStyleCnt="4" custScaleX="440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CH"/>
        </a:p>
      </dgm:t>
    </dgm:pt>
    <dgm:pt modelId="{EF75FC4B-B804-4C4B-A3F0-D3E2C6888A6E}" type="pres">
      <dgm:prSet presAssocID="{649B5A83-73FE-4029-87B5-AA9B245A5C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51C0A323-D6D0-4BDF-A428-816C3BE34750}" type="pres">
      <dgm:prSet presAssocID="{183FB3E5-2944-4918-B047-0704E47408A9}" presName="spacer" presStyleCnt="0"/>
      <dgm:spPr/>
      <dgm:t>
        <a:bodyPr/>
        <a:lstStyle/>
        <a:p>
          <a:endParaRPr lang="de-CH"/>
        </a:p>
      </dgm:t>
    </dgm:pt>
    <dgm:pt modelId="{EF95D92E-F6AA-4F4E-A00A-8ED176AAE54C}" type="pres">
      <dgm:prSet presAssocID="{14C9BCB2-1A35-41CE-BC05-4965821B6B38}" presName="comp" presStyleCnt="0"/>
      <dgm:spPr/>
      <dgm:t>
        <a:bodyPr/>
        <a:lstStyle/>
        <a:p>
          <a:endParaRPr lang="de-CH"/>
        </a:p>
      </dgm:t>
    </dgm:pt>
    <dgm:pt modelId="{2F1BB83A-E1AD-42C9-8CFC-9E634DDE5A09}" type="pres">
      <dgm:prSet presAssocID="{14C9BCB2-1A35-41CE-BC05-4965821B6B38}" presName="box" presStyleLbl="node1" presStyleIdx="3" presStyleCnt="4"/>
      <dgm:spPr/>
      <dgm:t>
        <a:bodyPr/>
        <a:lstStyle/>
        <a:p>
          <a:endParaRPr lang="de-CH"/>
        </a:p>
      </dgm:t>
    </dgm:pt>
    <dgm:pt modelId="{452FB5CF-4D63-44C7-9B9D-D4888209CF7C}" type="pres">
      <dgm:prSet presAssocID="{14C9BCB2-1A35-41CE-BC05-4965821B6B38}" presName="img" presStyleLbl="fgImgPlace1" presStyleIdx="3" presStyleCnt="4" custScaleX="15057" custScaleY="10259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de-CH"/>
        </a:p>
      </dgm:t>
    </dgm:pt>
    <dgm:pt modelId="{23D160EF-108C-406C-8796-F247CD838F12}" type="pres">
      <dgm:prSet presAssocID="{14C9BCB2-1A35-41CE-BC05-4965821B6B3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D51363ED-0417-4376-961A-301375575513}" type="presOf" srcId="{649B5A83-73FE-4029-87B5-AA9B245A5C8C}" destId="{EF75FC4B-B804-4C4B-A3F0-D3E2C6888A6E}" srcOrd="1" destOrd="0" presId="urn:microsoft.com/office/officeart/2005/8/layout/vList4"/>
    <dgm:cxn modelId="{62BD2C21-413C-4D47-833A-653958350509}" srcId="{279D2EB8-6F3F-45C5-A330-4F0C3C093B55}" destId="{649B5A83-73FE-4029-87B5-AA9B245A5C8C}" srcOrd="2" destOrd="0" parTransId="{5952DAA4-CE8E-4818-A696-8FFC193A7A05}" sibTransId="{183FB3E5-2944-4918-B047-0704E47408A9}"/>
    <dgm:cxn modelId="{FDFFFE65-9526-4C60-8205-3A8B058A6AA3}" type="presOf" srcId="{14C9BCB2-1A35-41CE-BC05-4965821B6B38}" destId="{2F1BB83A-E1AD-42C9-8CFC-9E634DDE5A09}" srcOrd="0" destOrd="0" presId="urn:microsoft.com/office/officeart/2005/8/layout/vList4"/>
    <dgm:cxn modelId="{92483EC3-3F84-4BF8-A3BB-B2CF283BD106}" type="presOf" srcId="{649B5A83-73FE-4029-87B5-AA9B245A5C8C}" destId="{FE5D6E03-A3FE-450B-85CA-F00CF492A8BD}" srcOrd="0" destOrd="0" presId="urn:microsoft.com/office/officeart/2005/8/layout/vList4"/>
    <dgm:cxn modelId="{0E8F4752-5E2D-438F-8775-69B79A281410}" type="presOf" srcId="{B01BF4F0-846B-41E4-ABF0-8C52DFCA769C}" destId="{D765E64B-BDDF-462A-AA93-9CF358335032}" srcOrd="1" destOrd="0" presId="urn:microsoft.com/office/officeart/2005/8/layout/vList4"/>
    <dgm:cxn modelId="{10AD614B-6202-4DEF-A8B0-260077556C4D}" type="presOf" srcId="{5CDF6587-F313-4E37-A947-C48C281BDCEF}" destId="{63FCBE08-18F6-4DFE-A078-7095923E87D1}" srcOrd="0" destOrd="0" presId="urn:microsoft.com/office/officeart/2005/8/layout/vList4"/>
    <dgm:cxn modelId="{57F82562-EC17-4FBE-AEDA-8FD3E281EF2A}" srcId="{279D2EB8-6F3F-45C5-A330-4F0C3C093B55}" destId="{14C9BCB2-1A35-41CE-BC05-4965821B6B38}" srcOrd="3" destOrd="0" parTransId="{BDD95C1A-7D3D-4EA5-BCE9-83F886C0DAEF}" sibTransId="{02DC4228-E9E3-45D5-96E9-5096960F7B3C}"/>
    <dgm:cxn modelId="{DBAE9D3E-516E-4A1D-90AF-69E5EBD89F7A}" type="presOf" srcId="{B01BF4F0-846B-41E4-ABF0-8C52DFCA769C}" destId="{3C8881AF-14D5-48E2-BC45-B5024F0E6934}" srcOrd="0" destOrd="0" presId="urn:microsoft.com/office/officeart/2005/8/layout/vList4"/>
    <dgm:cxn modelId="{49F60A21-4FB4-42E6-A886-5DA280EDAAE4}" type="presOf" srcId="{279D2EB8-6F3F-45C5-A330-4F0C3C093B55}" destId="{F1157215-4929-418A-9B63-EDA46456799A}" srcOrd="0" destOrd="0" presId="urn:microsoft.com/office/officeart/2005/8/layout/vList4"/>
    <dgm:cxn modelId="{F16E61CC-0211-44FE-BF6E-CE683283F8B2}" type="presOf" srcId="{14C9BCB2-1A35-41CE-BC05-4965821B6B38}" destId="{23D160EF-108C-406C-8796-F247CD838F12}" srcOrd="1" destOrd="0" presId="urn:microsoft.com/office/officeart/2005/8/layout/vList4"/>
    <dgm:cxn modelId="{D16996D7-3558-4195-AF32-DC209F19112F}" srcId="{279D2EB8-6F3F-45C5-A330-4F0C3C093B55}" destId="{5CDF6587-F313-4E37-A947-C48C281BDCEF}" srcOrd="1" destOrd="0" parTransId="{0833E28F-73A7-4FF9-8AB9-40E76CE2090B}" sibTransId="{BC4F1AC2-188C-44BB-BCE2-02B8A50C3D84}"/>
    <dgm:cxn modelId="{9E8D5B68-F3D8-4A5E-B143-95FC53EE6375}" srcId="{279D2EB8-6F3F-45C5-A330-4F0C3C093B55}" destId="{B01BF4F0-846B-41E4-ABF0-8C52DFCA769C}" srcOrd="0" destOrd="0" parTransId="{FEA5B3A7-B533-455D-B9EB-203E6B2FFD27}" sibTransId="{5985C960-FE4C-497A-8D4D-A00FD6F59162}"/>
    <dgm:cxn modelId="{A62FA90D-295E-4CC1-9E4D-2C6504C69176}" type="presOf" srcId="{5CDF6587-F313-4E37-A947-C48C281BDCEF}" destId="{C3680267-7248-4553-9B9E-C9C5B58F991E}" srcOrd="1" destOrd="0" presId="urn:microsoft.com/office/officeart/2005/8/layout/vList4"/>
    <dgm:cxn modelId="{DC708DDD-81B5-47B8-A97F-466FFF12DA32}" type="presParOf" srcId="{F1157215-4929-418A-9B63-EDA46456799A}" destId="{9A7286AC-B763-4AA4-BF7E-03C67AADEC08}" srcOrd="0" destOrd="0" presId="urn:microsoft.com/office/officeart/2005/8/layout/vList4"/>
    <dgm:cxn modelId="{C0AC5628-AA7A-41C6-BA08-C4B3B85C0156}" type="presParOf" srcId="{9A7286AC-B763-4AA4-BF7E-03C67AADEC08}" destId="{3C8881AF-14D5-48E2-BC45-B5024F0E6934}" srcOrd="0" destOrd="0" presId="urn:microsoft.com/office/officeart/2005/8/layout/vList4"/>
    <dgm:cxn modelId="{510E54EE-BDD1-4EF5-8EFE-D6AB2604B355}" type="presParOf" srcId="{9A7286AC-B763-4AA4-BF7E-03C67AADEC08}" destId="{3482201B-E53C-48F8-8688-55931B1E52AD}" srcOrd="1" destOrd="0" presId="urn:microsoft.com/office/officeart/2005/8/layout/vList4"/>
    <dgm:cxn modelId="{9476034E-1F58-4F42-98C8-EC8D4EC57901}" type="presParOf" srcId="{9A7286AC-B763-4AA4-BF7E-03C67AADEC08}" destId="{D765E64B-BDDF-462A-AA93-9CF358335032}" srcOrd="2" destOrd="0" presId="urn:microsoft.com/office/officeart/2005/8/layout/vList4"/>
    <dgm:cxn modelId="{29B9A54B-E716-424B-A86C-A6C1ACFE8453}" type="presParOf" srcId="{F1157215-4929-418A-9B63-EDA46456799A}" destId="{7A097B1E-8887-4BEA-A4CA-3E8ABC898AFA}" srcOrd="1" destOrd="0" presId="urn:microsoft.com/office/officeart/2005/8/layout/vList4"/>
    <dgm:cxn modelId="{2360777E-7E92-4E01-B32F-38DDBFAADEF9}" type="presParOf" srcId="{F1157215-4929-418A-9B63-EDA46456799A}" destId="{03D06343-C568-48D3-9144-0E1165E33BFA}" srcOrd="2" destOrd="0" presId="urn:microsoft.com/office/officeart/2005/8/layout/vList4"/>
    <dgm:cxn modelId="{553E1D03-8C18-4954-8144-D22051AE91EE}" type="presParOf" srcId="{03D06343-C568-48D3-9144-0E1165E33BFA}" destId="{63FCBE08-18F6-4DFE-A078-7095923E87D1}" srcOrd="0" destOrd="0" presId="urn:microsoft.com/office/officeart/2005/8/layout/vList4"/>
    <dgm:cxn modelId="{E4C0CFC7-CBB2-4831-A33E-00819A8A93B3}" type="presParOf" srcId="{03D06343-C568-48D3-9144-0E1165E33BFA}" destId="{1B6A0881-4180-4585-87D9-920E58EBE714}" srcOrd="1" destOrd="0" presId="urn:microsoft.com/office/officeart/2005/8/layout/vList4"/>
    <dgm:cxn modelId="{DAAC0C86-27F0-4B22-A026-987EB6615407}" type="presParOf" srcId="{03D06343-C568-48D3-9144-0E1165E33BFA}" destId="{C3680267-7248-4553-9B9E-C9C5B58F991E}" srcOrd="2" destOrd="0" presId="urn:microsoft.com/office/officeart/2005/8/layout/vList4"/>
    <dgm:cxn modelId="{22DFE61E-CAD5-4587-909B-F6A51D5DA7DC}" type="presParOf" srcId="{F1157215-4929-418A-9B63-EDA46456799A}" destId="{8B9282D9-E9D6-439E-A18E-913A2C22085F}" srcOrd="3" destOrd="0" presId="urn:microsoft.com/office/officeart/2005/8/layout/vList4"/>
    <dgm:cxn modelId="{ABD30DD5-57A2-4497-85B6-B228097F24FF}" type="presParOf" srcId="{F1157215-4929-418A-9B63-EDA46456799A}" destId="{09A471F0-E800-4804-9A0D-D3C603350220}" srcOrd="4" destOrd="0" presId="urn:microsoft.com/office/officeart/2005/8/layout/vList4"/>
    <dgm:cxn modelId="{7DF15CAD-3E33-4868-8894-71D7BA103E5E}" type="presParOf" srcId="{09A471F0-E800-4804-9A0D-D3C603350220}" destId="{FE5D6E03-A3FE-450B-85CA-F00CF492A8BD}" srcOrd="0" destOrd="0" presId="urn:microsoft.com/office/officeart/2005/8/layout/vList4"/>
    <dgm:cxn modelId="{60969095-24CD-48D1-ADE7-5F3045A02677}" type="presParOf" srcId="{09A471F0-E800-4804-9A0D-D3C603350220}" destId="{DB064863-8367-42D0-A85F-951952FA5BCA}" srcOrd="1" destOrd="0" presId="urn:microsoft.com/office/officeart/2005/8/layout/vList4"/>
    <dgm:cxn modelId="{E17463BD-2973-485B-BE5B-EC7BF5662EA7}" type="presParOf" srcId="{09A471F0-E800-4804-9A0D-D3C603350220}" destId="{EF75FC4B-B804-4C4B-A3F0-D3E2C6888A6E}" srcOrd="2" destOrd="0" presId="urn:microsoft.com/office/officeart/2005/8/layout/vList4"/>
    <dgm:cxn modelId="{A6C1258E-46B3-49FD-A0DC-ED8F7D8FF5E0}" type="presParOf" srcId="{F1157215-4929-418A-9B63-EDA46456799A}" destId="{51C0A323-D6D0-4BDF-A428-816C3BE34750}" srcOrd="5" destOrd="0" presId="urn:microsoft.com/office/officeart/2005/8/layout/vList4"/>
    <dgm:cxn modelId="{B82D3C76-9B4F-4C57-AC0F-E8FE9032C462}" type="presParOf" srcId="{F1157215-4929-418A-9B63-EDA46456799A}" destId="{EF95D92E-F6AA-4F4E-A00A-8ED176AAE54C}" srcOrd="6" destOrd="0" presId="urn:microsoft.com/office/officeart/2005/8/layout/vList4"/>
    <dgm:cxn modelId="{26B26C84-B93A-414A-AFC0-417046FC7016}" type="presParOf" srcId="{EF95D92E-F6AA-4F4E-A00A-8ED176AAE54C}" destId="{2F1BB83A-E1AD-42C9-8CFC-9E634DDE5A09}" srcOrd="0" destOrd="0" presId="urn:microsoft.com/office/officeart/2005/8/layout/vList4"/>
    <dgm:cxn modelId="{F7C0D01B-42DF-48EB-B827-CF998A18707F}" type="presParOf" srcId="{EF95D92E-F6AA-4F4E-A00A-8ED176AAE54C}" destId="{452FB5CF-4D63-44C7-9B9D-D4888209CF7C}" srcOrd="1" destOrd="0" presId="urn:microsoft.com/office/officeart/2005/8/layout/vList4"/>
    <dgm:cxn modelId="{08109D18-1701-47F3-AA45-28921794CCA9}" type="presParOf" srcId="{EF95D92E-F6AA-4F4E-A00A-8ED176AAE54C}" destId="{23D160EF-108C-406C-8796-F247CD838F1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9D2EB8-6F3F-45C5-A330-4F0C3C093B55}" type="doc">
      <dgm:prSet loTypeId="urn:microsoft.com/office/officeart/2005/8/layout/vList4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CH"/>
        </a:p>
      </dgm:t>
    </dgm:pt>
    <dgm:pt modelId="{B01BF4F0-846B-41E4-ABF0-8C52DFCA769C}">
      <dgm:prSet phldrT="[Text]"/>
      <dgm:spPr/>
      <dgm:t>
        <a:bodyPr/>
        <a:lstStyle/>
        <a:p>
          <a:r>
            <a:rPr lang="de-CH" b="1" dirty="0" smtClean="0"/>
            <a:t>Der Alarm geht los</a:t>
          </a:r>
          <a:endParaRPr lang="de-CH" b="1" dirty="0"/>
        </a:p>
      </dgm:t>
    </dgm:pt>
    <dgm:pt modelId="{FEA5B3A7-B533-455D-B9EB-203E6B2FFD27}" type="parTrans" cxnId="{9E8D5B68-F3D8-4A5E-B143-95FC53EE6375}">
      <dgm:prSet/>
      <dgm:spPr/>
      <dgm:t>
        <a:bodyPr/>
        <a:lstStyle/>
        <a:p>
          <a:endParaRPr lang="de-CH"/>
        </a:p>
      </dgm:t>
    </dgm:pt>
    <dgm:pt modelId="{5985C960-FE4C-497A-8D4D-A00FD6F59162}" type="sibTrans" cxnId="{9E8D5B68-F3D8-4A5E-B143-95FC53EE6375}">
      <dgm:prSet/>
      <dgm:spPr/>
      <dgm:t>
        <a:bodyPr/>
        <a:lstStyle/>
        <a:p>
          <a:endParaRPr lang="de-CH"/>
        </a:p>
      </dgm:t>
    </dgm:pt>
    <dgm:pt modelId="{5CDF6587-F313-4E37-A947-C48C281BDCEF}">
      <dgm:prSet phldrT="[Text]"/>
      <dgm:spPr/>
      <dgm:t>
        <a:bodyPr/>
        <a:lstStyle/>
        <a:p>
          <a:r>
            <a:rPr lang="de-CH" b="1" smtClean="0"/>
            <a:t>Kurslokal sofort verlassen</a:t>
          </a:r>
          <a:br>
            <a:rPr lang="de-CH" b="1" smtClean="0"/>
          </a:br>
          <a:r>
            <a:rPr lang="de-CH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Lift darf nicht benutzt werden</a:t>
          </a:r>
          <a:endParaRPr lang="de-CH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33E28F-73A7-4FF9-8AB9-40E76CE2090B}" type="parTrans" cxnId="{D16996D7-3558-4195-AF32-DC209F19112F}">
      <dgm:prSet/>
      <dgm:spPr/>
      <dgm:t>
        <a:bodyPr/>
        <a:lstStyle/>
        <a:p>
          <a:endParaRPr lang="de-CH"/>
        </a:p>
      </dgm:t>
    </dgm:pt>
    <dgm:pt modelId="{BC4F1AC2-188C-44BB-BCE2-02B8A50C3D84}" type="sibTrans" cxnId="{D16996D7-3558-4195-AF32-DC209F19112F}">
      <dgm:prSet/>
      <dgm:spPr/>
      <dgm:t>
        <a:bodyPr/>
        <a:lstStyle/>
        <a:p>
          <a:endParaRPr lang="de-CH"/>
        </a:p>
      </dgm:t>
    </dgm:pt>
    <dgm:pt modelId="{649B5A83-73FE-4029-87B5-AA9B245A5C8C}">
      <dgm:prSet phldrT="[Text]"/>
      <dgm:spPr/>
      <dgm:t>
        <a:bodyPr/>
        <a:lstStyle/>
        <a:p>
          <a:r>
            <a:rPr lang="de-CH" b="1" dirty="0" smtClean="0"/>
            <a:t>Sammelplatz </a:t>
          </a:r>
          <a:br>
            <a:rPr lang="de-CH" b="1" dirty="0" smtClean="0"/>
          </a:br>
          <a:r>
            <a:rPr lang="de-CH" dirty="0" smtClean="0"/>
            <a:t>Ecke </a:t>
          </a:r>
          <a:r>
            <a:rPr lang="de-CH" dirty="0" err="1" smtClean="0"/>
            <a:t>Baarerstrasse</a:t>
          </a:r>
          <a:r>
            <a:rPr lang="de-CH" dirty="0" smtClean="0"/>
            <a:t> / Metalistrasse</a:t>
          </a:r>
          <a:endParaRPr lang="de-CH" b="1" dirty="0"/>
        </a:p>
      </dgm:t>
    </dgm:pt>
    <dgm:pt modelId="{5952DAA4-CE8E-4818-A696-8FFC193A7A05}" type="parTrans" cxnId="{62BD2C21-413C-4D47-833A-653958350509}">
      <dgm:prSet/>
      <dgm:spPr/>
      <dgm:t>
        <a:bodyPr/>
        <a:lstStyle/>
        <a:p>
          <a:endParaRPr lang="de-CH"/>
        </a:p>
      </dgm:t>
    </dgm:pt>
    <dgm:pt modelId="{183FB3E5-2944-4918-B047-0704E47408A9}" type="sibTrans" cxnId="{62BD2C21-413C-4D47-833A-653958350509}">
      <dgm:prSet/>
      <dgm:spPr/>
      <dgm:t>
        <a:bodyPr/>
        <a:lstStyle/>
        <a:p>
          <a:endParaRPr lang="de-CH"/>
        </a:p>
      </dgm:t>
    </dgm:pt>
    <dgm:pt modelId="{14C9BCB2-1A35-41CE-BC05-4965821B6B38}">
      <dgm:prSet phldrT="[Text]"/>
      <dgm:spPr/>
      <dgm:t>
        <a:bodyPr/>
        <a:lstStyle/>
        <a:p>
          <a:r>
            <a:rPr lang="de-CH" b="1" dirty="0" smtClean="0"/>
            <a:t>Auf weitere Anweisungen warten</a:t>
          </a:r>
          <a:endParaRPr lang="de-CH" b="1" dirty="0"/>
        </a:p>
      </dgm:t>
    </dgm:pt>
    <dgm:pt modelId="{BDD95C1A-7D3D-4EA5-BCE9-83F886C0DAEF}" type="parTrans" cxnId="{57F82562-EC17-4FBE-AEDA-8FD3E281EF2A}">
      <dgm:prSet/>
      <dgm:spPr/>
      <dgm:t>
        <a:bodyPr/>
        <a:lstStyle/>
        <a:p>
          <a:endParaRPr lang="de-CH"/>
        </a:p>
      </dgm:t>
    </dgm:pt>
    <dgm:pt modelId="{02DC4228-E9E3-45D5-96E9-5096960F7B3C}" type="sibTrans" cxnId="{57F82562-EC17-4FBE-AEDA-8FD3E281EF2A}">
      <dgm:prSet/>
      <dgm:spPr/>
      <dgm:t>
        <a:bodyPr/>
        <a:lstStyle/>
        <a:p>
          <a:endParaRPr lang="de-CH"/>
        </a:p>
      </dgm:t>
    </dgm:pt>
    <dgm:pt modelId="{F1157215-4929-418A-9B63-EDA46456799A}" type="pres">
      <dgm:prSet presAssocID="{279D2EB8-6F3F-45C5-A330-4F0C3C093B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9A7286AC-B763-4AA4-BF7E-03C67AADEC08}" type="pres">
      <dgm:prSet presAssocID="{B01BF4F0-846B-41E4-ABF0-8C52DFCA769C}" presName="comp" presStyleCnt="0"/>
      <dgm:spPr/>
      <dgm:t>
        <a:bodyPr/>
        <a:lstStyle/>
        <a:p>
          <a:endParaRPr lang="de-CH"/>
        </a:p>
      </dgm:t>
    </dgm:pt>
    <dgm:pt modelId="{3C8881AF-14D5-48E2-BC45-B5024F0E6934}" type="pres">
      <dgm:prSet presAssocID="{B01BF4F0-846B-41E4-ABF0-8C52DFCA769C}" presName="box" presStyleLbl="node1" presStyleIdx="0" presStyleCnt="4" custLinFactNeighborX="-4826" custLinFactNeighborY="-38"/>
      <dgm:spPr/>
      <dgm:t>
        <a:bodyPr/>
        <a:lstStyle/>
        <a:p>
          <a:endParaRPr lang="de-CH"/>
        </a:p>
      </dgm:t>
    </dgm:pt>
    <dgm:pt modelId="{3482201B-E53C-48F8-8688-55931B1E52AD}" type="pres">
      <dgm:prSet presAssocID="{B01BF4F0-846B-41E4-ABF0-8C52DFCA769C}" presName="img" presStyleLbl="fgImgPlace1" presStyleIdx="0" presStyleCnt="4" custScaleX="34375" custScaleY="808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de-CH"/>
        </a:p>
      </dgm:t>
    </dgm:pt>
    <dgm:pt modelId="{D765E64B-BDDF-462A-AA93-9CF358335032}" type="pres">
      <dgm:prSet presAssocID="{B01BF4F0-846B-41E4-ABF0-8C52DFCA769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7A097B1E-8887-4BEA-A4CA-3E8ABC898AFA}" type="pres">
      <dgm:prSet presAssocID="{5985C960-FE4C-497A-8D4D-A00FD6F59162}" presName="spacer" presStyleCnt="0"/>
      <dgm:spPr/>
      <dgm:t>
        <a:bodyPr/>
        <a:lstStyle/>
        <a:p>
          <a:endParaRPr lang="de-CH"/>
        </a:p>
      </dgm:t>
    </dgm:pt>
    <dgm:pt modelId="{03D06343-C568-48D3-9144-0E1165E33BFA}" type="pres">
      <dgm:prSet presAssocID="{5CDF6587-F313-4E37-A947-C48C281BDCEF}" presName="comp" presStyleCnt="0"/>
      <dgm:spPr/>
      <dgm:t>
        <a:bodyPr/>
        <a:lstStyle/>
        <a:p>
          <a:endParaRPr lang="de-CH"/>
        </a:p>
      </dgm:t>
    </dgm:pt>
    <dgm:pt modelId="{63FCBE08-18F6-4DFE-A078-7095923E87D1}" type="pres">
      <dgm:prSet presAssocID="{5CDF6587-F313-4E37-A947-C48C281BDCEF}" presName="box" presStyleLbl="node1" presStyleIdx="1" presStyleCnt="4"/>
      <dgm:spPr/>
      <dgm:t>
        <a:bodyPr/>
        <a:lstStyle/>
        <a:p>
          <a:endParaRPr lang="de-CH"/>
        </a:p>
      </dgm:t>
    </dgm:pt>
    <dgm:pt modelId="{1B6A0881-4180-4585-87D9-920E58EBE714}" type="pres">
      <dgm:prSet presAssocID="{5CDF6587-F313-4E37-A947-C48C281BDCEF}" presName="img" presStyleLbl="fgImgPlace1" presStyleIdx="1" presStyleCnt="4" custScaleX="53694" custScaleY="575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de-CH"/>
        </a:p>
      </dgm:t>
    </dgm:pt>
    <dgm:pt modelId="{C3680267-7248-4553-9B9E-C9C5B58F991E}" type="pres">
      <dgm:prSet presAssocID="{5CDF6587-F313-4E37-A947-C48C281BDCE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B9282D9-E9D6-439E-A18E-913A2C22085F}" type="pres">
      <dgm:prSet presAssocID="{BC4F1AC2-188C-44BB-BCE2-02B8A50C3D84}" presName="spacer" presStyleCnt="0"/>
      <dgm:spPr/>
      <dgm:t>
        <a:bodyPr/>
        <a:lstStyle/>
        <a:p>
          <a:endParaRPr lang="de-CH"/>
        </a:p>
      </dgm:t>
    </dgm:pt>
    <dgm:pt modelId="{09A471F0-E800-4804-9A0D-D3C603350220}" type="pres">
      <dgm:prSet presAssocID="{649B5A83-73FE-4029-87B5-AA9B245A5C8C}" presName="comp" presStyleCnt="0"/>
      <dgm:spPr/>
      <dgm:t>
        <a:bodyPr/>
        <a:lstStyle/>
        <a:p>
          <a:endParaRPr lang="de-CH"/>
        </a:p>
      </dgm:t>
    </dgm:pt>
    <dgm:pt modelId="{FE5D6E03-A3FE-450B-85CA-F00CF492A8BD}" type="pres">
      <dgm:prSet presAssocID="{649B5A83-73FE-4029-87B5-AA9B245A5C8C}" presName="box" presStyleLbl="node1" presStyleIdx="2" presStyleCnt="4"/>
      <dgm:spPr/>
      <dgm:t>
        <a:bodyPr/>
        <a:lstStyle/>
        <a:p>
          <a:endParaRPr lang="de-CH"/>
        </a:p>
      </dgm:t>
    </dgm:pt>
    <dgm:pt modelId="{DB064863-8367-42D0-A85F-951952FA5BCA}" type="pres">
      <dgm:prSet presAssocID="{649B5A83-73FE-4029-87B5-AA9B245A5C8C}" presName="img" presStyleLbl="fgImgPlace1" presStyleIdx="2" presStyleCnt="4" custScaleX="440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CH"/>
        </a:p>
      </dgm:t>
    </dgm:pt>
    <dgm:pt modelId="{EF75FC4B-B804-4C4B-A3F0-D3E2C6888A6E}" type="pres">
      <dgm:prSet presAssocID="{649B5A83-73FE-4029-87B5-AA9B245A5C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51C0A323-D6D0-4BDF-A428-816C3BE34750}" type="pres">
      <dgm:prSet presAssocID="{183FB3E5-2944-4918-B047-0704E47408A9}" presName="spacer" presStyleCnt="0"/>
      <dgm:spPr/>
      <dgm:t>
        <a:bodyPr/>
        <a:lstStyle/>
        <a:p>
          <a:endParaRPr lang="de-CH"/>
        </a:p>
      </dgm:t>
    </dgm:pt>
    <dgm:pt modelId="{EF95D92E-F6AA-4F4E-A00A-8ED176AAE54C}" type="pres">
      <dgm:prSet presAssocID="{14C9BCB2-1A35-41CE-BC05-4965821B6B38}" presName="comp" presStyleCnt="0"/>
      <dgm:spPr/>
      <dgm:t>
        <a:bodyPr/>
        <a:lstStyle/>
        <a:p>
          <a:endParaRPr lang="de-CH"/>
        </a:p>
      </dgm:t>
    </dgm:pt>
    <dgm:pt modelId="{2F1BB83A-E1AD-42C9-8CFC-9E634DDE5A09}" type="pres">
      <dgm:prSet presAssocID="{14C9BCB2-1A35-41CE-BC05-4965821B6B38}" presName="box" presStyleLbl="node1" presStyleIdx="3" presStyleCnt="4"/>
      <dgm:spPr/>
      <dgm:t>
        <a:bodyPr/>
        <a:lstStyle/>
        <a:p>
          <a:endParaRPr lang="de-CH"/>
        </a:p>
      </dgm:t>
    </dgm:pt>
    <dgm:pt modelId="{452FB5CF-4D63-44C7-9B9D-D4888209CF7C}" type="pres">
      <dgm:prSet presAssocID="{14C9BCB2-1A35-41CE-BC05-4965821B6B38}" presName="img" presStyleLbl="fgImgPlace1" presStyleIdx="3" presStyleCnt="4" custScaleX="15057" custScaleY="10259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de-CH"/>
        </a:p>
      </dgm:t>
    </dgm:pt>
    <dgm:pt modelId="{23D160EF-108C-406C-8796-F247CD838F12}" type="pres">
      <dgm:prSet presAssocID="{14C9BCB2-1A35-41CE-BC05-4965821B6B3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62BD2C21-413C-4D47-833A-653958350509}" srcId="{279D2EB8-6F3F-45C5-A330-4F0C3C093B55}" destId="{649B5A83-73FE-4029-87B5-AA9B245A5C8C}" srcOrd="2" destOrd="0" parTransId="{5952DAA4-CE8E-4818-A696-8FFC193A7A05}" sibTransId="{183FB3E5-2944-4918-B047-0704E47408A9}"/>
    <dgm:cxn modelId="{9AB8C029-CC18-419E-AC79-93CC2448648C}" type="presOf" srcId="{14C9BCB2-1A35-41CE-BC05-4965821B6B38}" destId="{23D160EF-108C-406C-8796-F247CD838F12}" srcOrd="1" destOrd="0" presId="urn:microsoft.com/office/officeart/2005/8/layout/vList4"/>
    <dgm:cxn modelId="{D16996D7-3558-4195-AF32-DC209F19112F}" srcId="{279D2EB8-6F3F-45C5-A330-4F0C3C093B55}" destId="{5CDF6587-F313-4E37-A947-C48C281BDCEF}" srcOrd="1" destOrd="0" parTransId="{0833E28F-73A7-4FF9-8AB9-40E76CE2090B}" sibTransId="{BC4F1AC2-188C-44BB-BCE2-02B8A50C3D84}"/>
    <dgm:cxn modelId="{CCF56749-DC12-4E05-8039-7B2162799F17}" type="presOf" srcId="{649B5A83-73FE-4029-87B5-AA9B245A5C8C}" destId="{EF75FC4B-B804-4C4B-A3F0-D3E2C6888A6E}" srcOrd="1" destOrd="0" presId="urn:microsoft.com/office/officeart/2005/8/layout/vList4"/>
    <dgm:cxn modelId="{F6234A3C-5D26-481C-A485-C39C823A3B99}" type="presOf" srcId="{5CDF6587-F313-4E37-A947-C48C281BDCEF}" destId="{C3680267-7248-4553-9B9E-C9C5B58F991E}" srcOrd="1" destOrd="0" presId="urn:microsoft.com/office/officeart/2005/8/layout/vList4"/>
    <dgm:cxn modelId="{8DF059AD-0957-4A97-9C90-F32882D852E4}" type="presOf" srcId="{649B5A83-73FE-4029-87B5-AA9B245A5C8C}" destId="{FE5D6E03-A3FE-450B-85CA-F00CF492A8BD}" srcOrd="0" destOrd="0" presId="urn:microsoft.com/office/officeart/2005/8/layout/vList4"/>
    <dgm:cxn modelId="{B89811A2-8F4E-41EF-806D-36CB5842C5BE}" type="presOf" srcId="{B01BF4F0-846B-41E4-ABF0-8C52DFCA769C}" destId="{D765E64B-BDDF-462A-AA93-9CF358335032}" srcOrd="1" destOrd="0" presId="urn:microsoft.com/office/officeart/2005/8/layout/vList4"/>
    <dgm:cxn modelId="{433E9F80-26E0-4C81-996D-8A66D3D2C372}" type="presOf" srcId="{5CDF6587-F313-4E37-A947-C48C281BDCEF}" destId="{63FCBE08-18F6-4DFE-A078-7095923E87D1}" srcOrd="0" destOrd="0" presId="urn:microsoft.com/office/officeart/2005/8/layout/vList4"/>
    <dgm:cxn modelId="{9E8D5B68-F3D8-4A5E-B143-95FC53EE6375}" srcId="{279D2EB8-6F3F-45C5-A330-4F0C3C093B55}" destId="{B01BF4F0-846B-41E4-ABF0-8C52DFCA769C}" srcOrd="0" destOrd="0" parTransId="{FEA5B3A7-B533-455D-B9EB-203E6B2FFD27}" sibTransId="{5985C960-FE4C-497A-8D4D-A00FD6F59162}"/>
    <dgm:cxn modelId="{BBAC07B0-9889-4FA9-87F4-E3C5C804502D}" type="presOf" srcId="{B01BF4F0-846B-41E4-ABF0-8C52DFCA769C}" destId="{3C8881AF-14D5-48E2-BC45-B5024F0E6934}" srcOrd="0" destOrd="0" presId="urn:microsoft.com/office/officeart/2005/8/layout/vList4"/>
    <dgm:cxn modelId="{F218893B-4490-4377-AAF5-88BCD1069237}" type="presOf" srcId="{14C9BCB2-1A35-41CE-BC05-4965821B6B38}" destId="{2F1BB83A-E1AD-42C9-8CFC-9E634DDE5A09}" srcOrd="0" destOrd="0" presId="urn:microsoft.com/office/officeart/2005/8/layout/vList4"/>
    <dgm:cxn modelId="{E639919E-B549-464E-A5D8-AC9F5A9D6127}" type="presOf" srcId="{279D2EB8-6F3F-45C5-A330-4F0C3C093B55}" destId="{F1157215-4929-418A-9B63-EDA46456799A}" srcOrd="0" destOrd="0" presId="urn:microsoft.com/office/officeart/2005/8/layout/vList4"/>
    <dgm:cxn modelId="{57F82562-EC17-4FBE-AEDA-8FD3E281EF2A}" srcId="{279D2EB8-6F3F-45C5-A330-4F0C3C093B55}" destId="{14C9BCB2-1A35-41CE-BC05-4965821B6B38}" srcOrd="3" destOrd="0" parTransId="{BDD95C1A-7D3D-4EA5-BCE9-83F886C0DAEF}" sibTransId="{02DC4228-E9E3-45D5-96E9-5096960F7B3C}"/>
    <dgm:cxn modelId="{6166C13B-78D0-44F0-80ED-8FC9E84A5275}" type="presParOf" srcId="{F1157215-4929-418A-9B63-EDA46456799A}" destId="{9A7286AC-B763-4AA4-BF7E-03C67AADEC08}" srcOrd="0" destOrd="0" presId="urn:microsoft.com/office/officeart/2005/8/layout/vList4"/>
    <dgm:cxn modelId="{18BC8801-1553-4B19-B099-75322399FB36}" type="presParOf" srcId="{9A7286AC-B763-4AA4-BF7E-03C67AADEC08}" destId="{3C8881AF-14D5-48E2-BC45-B5024F0E6934}" srcOrd="0" destOrd="0" presId="urn:microsoft.com/office/officeart/2005/8/layout/vList4"/>
    <dgm:cxn modelId="{36646266-047F-412A-B219-C0FBF13D7F77}" type="presParOf" srcId="{9A7286AC-B763-4AA4-BF7E-03C67AADEC08}" destId="{3482201B-E53C-48F8-8688-55931B1E52AD}" srcOrd="1" destOrd="0" presId="urn:microsoft.com/office/officeart/2005/8/layout/vList4"/>
    <dgm:cxn modelId="{9EE73687-5890-48BE-8B0B-4CE94C9BB3D8}" type="presParOf" srcId="{9A7286AC-B763-4AA4-BF7E-03C67AADEC08}" destId="{D765E64B-BDDF-462A-AA93-9CF358335032}" srcOrd="2" destOrd="0" presId="urn:microsoft.com/office/officeart/2005/8/layout/vList4"/>
    <dgm:cxn modelId="{D3D73114-C3F8-47BB-B21A-A14953BC595E}" type="presParOf" srcId="{F1157215-4929-418A-9B63-EDA46456799A}" destId="{7A097B1E-8887-4BEA-A4CA-3E8ABC898AFA}" srcOrd="1" destOrd="0" presId="urn:microsoft.com/office/officeart/2005/8/layout/vList4"/>
    <dgm:cxn modelId="{14985242-C016-4AC7-BABB-03A466A65E66}" type="presParOf" srcId="{F1157215-4929-418A-9B63-EDA46456799A}" destId="{03D06343-C568-48D3-9144-0E1165E33BFA}" srcOrd="2" destOrd="0" presId="urn:microsoft.com/office/officeart/2005/8/layout/vList4"/>
    <dgm:cxn modelId="{18DE4358-6FF6-4EF4-BA4F-68F73820F787}" type="presParOf" srcId="{03D06343-C568-48D3-9144-0E1165E33BFA}" destId="{63FCBE08-18F6-4DFE-A078-7095923E87D1}" srcOrd="0" destOrd="0" presId="urn:microsoft.com/office/officeart/2005/8/layout/vList4"/>
    <dgm:cxn modelId="{AEEAF018-9C59-49FF-9215-5D098F7F6FE9}" type="presParOf" srcId="{03D06343-C568-48D3-9144-0E1165E33BFA}" destId="{1B6A0881-4180-4585-87D9-920E58EBE714}" srcOrd="1" destOrd="0" presId="urn:microsoft.com/office/officeart/2005/8/layout/vList4"/>
    <dgm:cxn modelId="{657BEFC1-899C-499E-9F7E-4FB4B596102B}" type="presParOf" srcId="{03D06343-C568-48D3-9144-0E1165E33BFA}" destId="{C3680267-7248-4553-9B9E-C9C5B58F991E}" srcOrd="2" destOrd="0" presId="urn:microsoft.com/office/officeart/2005/8/layout/vList4"/>
    <dgm:cxn modelId="{997B563C-4BE4-4FAF-936F-DACCAD102253}" type="presParOf" srcId="{F1157215-4929-418A-9B63-EDA46456799A}" destId="{8B9282D9-E9D6-439E-A18E-913A2C22085F}" srcOrd="3" destOrd="0" presId="urn:microsoft.com/office/officeart/2005/8/layout/vList4"/>
    <dgm:cxn modelId="{49980A9B-70E6-47DB-A0BA-9FABB95301E2}" type="presParOf" srcId="{F1157215-4929-418A-9B63-EDA46456799A}" destId="{09A471F0-E800-4804-9A0D-D3C603350220}" srcOrd="4" destOrd="0" presId="urn:microsoft.com/office/officeart/2005/8/layout/vList4"/>
    <dgm:cxn modelId="{FE7E518E-32E6-4582-AF77-9B83C6DEF07B}" type="presParOf" srcId="{09A471F0-E800-4804-9A0D-D3C603350220}" destId="{FE5D6E03-A3FE-450B-85CA-F00CF492A8BD}" srcOrd="0" destOrd="0" presId="urn:microsoft.com/office/officeart/2005/8/layout/vList4"/>
    <dgm:cxn modelId="{451EAB39-9B69-4E2D-937D-A0EDCD9460E2}" type="presParOf" srcId="{09A471F0-E800-4804-9A0D-D3C603350220}" destId="{DB064863-8367-42D0-A85F-951952FA5BCA}" srcOrd="1" destOrd="0" presId="urn:microsoft.com/office/officeart/2005/8/layout/vList4"/>
    <dgm:cxn modelId="{D8ACADAE-158D-4174-BF61-E03BB1BD6242}" type="presParOf" srcId="{09A471F0-E800-4804-9A0D-D3C603350220}" destId="{EF75FC4B-B804-4C4B-A3F0-D3E2C6888A6E}" srcOrd="2" destOrd="0" presId="urn:microsoft.com/office/officeart/2005/8/layout/vList4"/>
    <dgm:cxn modelId="{07C136BC-8EB0-4D17-9A2C-AE0E536E3CA6}" type="presParOf" srcId="{F1157215-4929-418A-9B63-EDA46456799A}" destId="{51C0A323-D6D0-4BDF-A428-816C3BE34750}" srcOrd="5" destOrd="0" presId="urn:microsoft.com/office/officeart/2005/8/layout/vList4"/>
    <dgm:cxn modelId="{8C1E3EC2-1466-4702-B33F-624DB723D455}" type="presParOf" srcId="{F1157215-4929-418A-9B63-EDA46456799A}" destId="{EF95D92E-F6AA-4F4E-A00A-8ED176AAE54C}" srcOrd="6" destOrd="0" presId="urn:microsoft.com/office/officeart/2005/8/layout/vList4"/>
    <dgm:cxn modelId="{EA2026FB-1B56-4197-A2DC-2050B08F0554}" type="presParOf" srcId="{EF95D92E-F6AA-4F4E-A00A-8ED176AAE54C}" destId="{2F1BB83A-E1AD-42C9-8CFC-9E634DDE5A09}" srcOrd="0" destOrd="0" presId="urn:microsoft.com/office/officeart/2005/8/layout/vList4"/>
    <dgm:cxn modelId="{5C9271AB-2E13-4810-8B27-B2E798F00FDB}" type="presParOf" srcId="{EF95D92E-F6AA-4F4E-A00A-8ED176AAE54C}" destId="{452FB5CF-4D63-44C7-9B9D-D4888209CF7C}" srcOrd="1" destOrd="0" presId="urn:microsoft.com/office/officeart/2005/8/layout/vList4"/>
    <dgm:cxn modelId="{A9F9503A-954E-46B5-88DD-9E0E9A248795}" type="presParOf" srcId="{EF95D92E-F6AA-4F4E-A00A-8ED176AAE54C}" destId="{23D160EF-108C-406C-8796-F247CD838F1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9D2EB8-6F3F-45C5-A330-4F0C3C093B55}" type="doc">
      <dgm:prSet loTypeId="urn:microsoft.com/office/officeart/2005/8/layout/vList4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CH"/>
        </a:p>
      </dgm:t>
    </dgm:pt>
    <dgm:pt modelId="{B01BF4F0-846B-41E4-ABF0-8C52DFCA769C}">
      <dgm:prSet phldrT="[Text]"/>
      <dgm:spPr/>
      <dgm:t>
        <a:bodyPr/>
        <a:lstStyle/>
        <a:p>
          <a:r>
            <a:rPr lang="de-CH" b="1" dirty="0" smtClean="0"/>
            <a:t>Der Alarm geht los</a:t>
          </a:r>
          <a:endParaRPr lang="de-CH" b="1" dirty="0"/>
        </a:p>
      </dgm:t>
    </dgm:pt>
    <dgm:pt modelId="{FEA5B3A7-B533-455D-B9EB-203E6B2FFD27}" type="parTrans" cxnId="{9E8D5B68-F3D8-4A5E-B143-95FC53EE6375}">
      <dgm:prSet/>
      <dgm:spPr/>
      <dgm:t>
        <a:bodyPr/>
        <a:lstStyle/>
        <a:p>
          <a:endParaRPr lang="de-CH"/>
        </a:p>
      </dgm:t>
    </dgm:pt>
    <dgm:pt modelId="{5985C960-FE4C-497A-8D4D-A00FD6F59162}" type="sibTrans" cxnId="{9E8D5B68-F3D8-4A5E-B143-95FC53EE6375}">
      <dgm:prSet/>
      <dgm:spPr/>
      <dgm:t>
        <a:bodyPr/>
        <a:lstStyle/>
        <a:p>
          <a:endParaRPr lang="de-CH"/>
        </a:p>
      </dgm:t>
    </dgm:pt>
    <dgm:pt modelId="{5CDF6587-F313-4E37-A947-C48C281BDCEF}">
      <dgm:prSet phldrT="[Text]"/>
      <dgm:spPr/>
      <dgm:t>
        <a:bodyPr/>
        <a:lstStyle/>
        <a:p>
          <a:r>
            <a:rPr lang="de-CH" b="1" smtClean="0"/>
            <a:t>Kurslokal sofort verlassen</a:t>
          </a:r>
          <a:br>
            <a:rPr lang="de-CH" b="1" smtClean="0"/>
          </a:br>
          <a:r>
            <a:rPr lang="de-CH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Lift darf nicht benutzt werden</a:t>
          </a:r>
          <a:endParaRPr lang="de-CH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33E28F-73A7-4FF9-8AB9-40E76CE2090B}" type="parTrans" cxnId="{D16996D7-3558-4195-AF32-DC209F19112F}">
      <dgm:prSet/>
      <dgm:spPr/>
      <dgm:t>
        <a:bodyPr/>
        <a:lstStyle/>
        <a:p>
          <a:endParaRPr lang="de-CH"/>
        </a:p>
      </dgm:t>
    </dgm:pt>
    <dgm:pt modelId="{BC4F1AC2-188C-44BB-BCE2-02B8A50C3D84}" type="sibTrans" cxnId="{D16996D7-3558-4195-AF32-DC209F19112F}">
      <dgm:prSet/>
      <dgm:spPr/>
      <dgm:t>
        <a:bodyPr/>
        <a:lstStyle/>
        <a:p>
          <a:endParaRPr lang="de-CH"/>
        </a:p>
      </dgm:t>
    </dgm:pt>
    <dgm:pt modelId="{649B5A83-73FE-4029-87B5-AA9B245A5C8C}">
      <dgm:prSet phldrT="[Text]"/>
      <dgm:spPr/>
      <dgm:t>
        <a:bodyPr/>
        <a:lstStyle/>
        <a:p>
          <a:r>
            <a:rPr lang="de-CH" b="1" dirty="0" smtClean="0"/>
            <a:t>Sammelplatz </a:t>
          </a:r>
          <a:br>
            <a:rPr lang="de-CH" b="1" dirty="0" smtClean="0"/>
          </a:br>
          <a:r>
            <a:rPr lang="de-CH" dirty="0" smtClean="0"/>
            <a:t>bei der Firma De Laval auf dem Parkplatz (</a:t>
          </a:r>
          <a:r>
            <a:rPr lang="de-CH" dirty="0" err="1" smtClean="0"/>
            <a:t>vis</a:t>
          </a:r>
          <a:r>
            <a:rPr lang="de-CH" dirty="0" smtClean="0"/>
            <a:t> à </a:t>
          </a:r>
          <a:r>
            <a:rPr lang="de-CH" dirty="0" err="1" smtClean="0"/>
            <a:t>vis</a:t>
          </a:r>
          <a:r>
            <a:rPr lang="de-CH" dirty="0" smtClean="0"/>
            <a:t> </a:t>
          </a:r>
          <a:r>
            <a:rPr lang="de-CH" dirty="0" err="1" smtClean="0"/>
            <a:t>Surseepark</a:t>
          </a:r>
          <a:r>
            <a:rPr lang="de-CH" dirty="0" smtClean="0"/>
            <a:t>)</a:t>
          </a:r>
          <a:endParaRPr lang="de-CH" b="1" dirty="0"/>
        </a:p>
      </dgm:t>
    </dgm:pt>
    <dgm:pt modelId="{5952DAA4-CE8E-4818-A696-8FFC193A7A05}" type="parTrans" cxnId="{62BD2C21-413C-4D47-833A-653958350509}">
      <dgm:prSet/>
      <dgm:spPr/>
      <dgm:t>
        <a:bodyPr/>
        <a:lstStyle/>
        <a:p>
          <a:endParaRPr lang="de-CH"/>
        </a:p>
      </dgm:t>
    </dgm:pt>
    <dgm:pt modelId="{183FB3E5-2944-4918-B047-0704E47408A9}" type="sibTrans" cxnId="{62BD2C21-413C-4D47-833A-653958350509}">
      <dgm:prSet/>
      <dgm:spPr/>
      <dgm:t>
        <a:bodyPr/>
        <a:lstStyle/>
        <a:p>
          <a:endParaRPr lang="de-CH"/>
        </a:p>
      </dgm:t>
    </dgm:pt>
    <dgm:pt modelId="{14C9BCB2-1A35-41CE-BC05-4965821B6B38}">
      <dgm:prSet phldrT="[Text]"/>
      <dgm:spPr/>
      <dgm:t>
        <a:bodyPr/>
        <a:lstStyle/>
        <a:p>
          <a:r>
            <a:rPr lang="de-CH" b="1" dirty="0" smtClean="0"/>
            <a:t>Auf weitere Anweisungen warten</a:t>
          </a:r>
          <a:endParaRPr lang="de-CH" b="1" dirty="0"/>
        </a:p>
      </dgm:t>
    </dgm:pt>
    <dgm:pt modelId="{BDD95C1A-7D3D-4EA5-BCE9-83F886C0DAEF}" type="parTrans" cxnId="{57F82562-EC17-4FBE-AEDA-8FD3E281EF2A}">
      <dgm:prSet/>
      <dgm:spPr/>
      <dgm:t>
        <a:bodyPr/>
        <a:lstStyle/>
        <a:p>
          <a:endParaRPr lang="de-CH"/>
        </a:p>
      </dgm:t>
    </dgm:pt>
    <dgm:pt modelId="{02DC4228-E9E3-45D5-96E9-5096960F7B3C}" type="sibTrans" cxnId="{57F82562-EC17-4FBE-AEDA-8FD3E281EF2A}">
      <dgm:prSet/>
      <dgm:spPr/>
      <dgm:t>
        <a:bodyPr/>
        <a:lstStyle/>
        <a:p>
          <a:endParaRPr lang="de-CH"/>
        </a:p>
      </dgm:t>
    </dgm:pt>
    <dgm:pt modelId="{F1157215-4929-418A-9B63-EDA46456799A}" type="pres">
      <dgm:prSet presAssocID="{279D2EB8-6F3F-45C5-A330-4F0C3C093B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9A7286AC-B763-4AA4-BF7E-03C67AADEC08}" type="pres">
      <dgm:prSet presAssocID="{B01BF4F0-846B-41E4-ABF0-8C52DFCA769C}" presName="comp" presStyleCnt="0"/>
      <dgm:spPr/>
      <dgm:t>
        <a:bodyPr/>
        <a:lstStyle/>
        <a:p>
          <a:endParaRPr lang="de-CH"/>
        </a:p>
      </dgm:t>
    </dgm:pt>
    <dgm:pt modelId="{3C8881AF-14D5-48E2-BC45-B5024F0E6934}" type="pres">
      <dgm:prSet presAssocID="{B01BF4F0-846B-41E4-ABF0-8C52DFCA769C}" presName="box" presStyleLbl="node1" presStyleIdx="0" presStyleCnt="4" custLinFactNeighborX="-4826" custLinFactNeighborY="-38"/>
      <dgm:spPr/>
      <dgm:t>
        <a:bodyPr/>
        <a:lstStyle/>
        <a:p>
          <a:endParaRPr lang="de-CH"/>
        </a:p>
      </dgm:t>
    </dgm:pt>
    <dgm:pt modelId="{3482201B-E53C-48F8-8688-55931B1E52AD}" type="pres">
      <dgm:prSet presAssocID="{B01BF4F0-846B-41E4-ABF0-8C52DFCA769C}" presName="img" presStyleLbl="fgImgPlace1" presStyleIdx="0" presStyleCnt="4" custScaleX="34375" custScaleY="808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de-CH"/>
        </a:p>
      </dgm:t>
    </dgm:pt>
    <dgm:pt modelId="{D765E64B-BDDF-462A-AA93-9CF358335032}" type="pres">
      <dgm:prSet presAssocID="{B01BF4F0-846B-41E4-ABF0-8C52DFCA769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7A097B1E-8887-4BEA-A4CA-3E8ABC898AFA}" type="pres">
      <dgm:prSet presAssocID="{5985C960-FE4C-497A-8D4D-A00FD6F59162}" presName="spacer" presStyleCnt="0"/>
      <dgm:spPr/>
      <dgm:t>
        <a:bodyPr/>
        <a:lstStyle/>
        <a:p>
          <a:endParaRPr lang="de-CH"/>
        </a:p>
      </dgm:t>
    </dgm:pt>
    <dgm:pt modelId="{03D06343-C568-48D3-9144-0E1165E33BFA}" type="pres">
      <dgm:prSet presAssocID="{5CDF6587-F313-4E37-A947-C48C281BDCEF}" presName="comp" presStyleCnt="0"/>
      <dgm:spPr/>
      <dgm:t>
        <a:bodyPr/>
        <a:lstStyle/>
        <a:p>
          <a:endParaRPr lang="de-CH"/>
        </a:p>
      </dgm:t>
    </dgm:pt>
    <dgm:pt modelId="{63FCBE08-18F6-4DFE-A078-7095923E87D1}" type="pres">
      <dgm:prSet presAssocID="{5CDF6587-F313-4E37-A947-C48C281BDCEF}" presName="box" presStyleLbl="node1" presStyleIdx="1" presStyleCnt="4"/>
      <dgm:spPr/>
      <dgm:t>
        <a:bodyPr/>
        <a:lstStyle/>
        <a:p>
          <a:endParaRPr lang="de-CH"/>
        </a:p>
      </dgm:t>
    </dgm:pt>
    <dgm:pt modelId="{1B6A0881-4180-4585-87D9-920E58EBE714}" type="pres">
      <dgm:prSet presAssocID="{5CDF6587-F313-4E37-A947-C48C281BDCEF}" presName="img" presStyleLbl="fgImgPlace1" presStyleIdx="1" presStyleCnt="4" custScaleX="53694" custScaleY="575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de-CH"/>
        </a:p>
      </dgm:t>
    </dgm:pt>
    <dgm:pt modelId="{C3680267-7248-4553-9B9E-C9C5B58F991E}" type="pres">
      <dgm:prSet presAssocID="{5CDF6587-F313-4E37-A947-C48C281BDCE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B9282D9-E9D6-439E-A18E-913A2C22085F}" type="pres">
      <dgm:prSet presAssocID="{BC4F1AC2-188C-44BB-BCE2-02B8A50C3D84}" presName="spacer" presStyleCnt="0"/>
      <dgm:spPr/>
      <dgm:t>
        <a:bodyPr/>
        <a:lstStyle/>
        <a:p>
          <a:endParaRPr lang="de-CH"/>
        </a:p>
      </dgm:t>
    </dgm:pt>
    <dgm:pt modelId="{09A471F0-E800-4804-9A0D-D3C603350220}" type="pres">
      <dgm:prSet presAssocID="{649B5A83-73FE-4029-87B5-AA9B245A5C8C}" presName="comp" presStyleCnt="0"/>
      <dgm:spPr/>
      <dgm:t>
        <a:bodyPr/>
        <a:lstStyle/>
        <a:p>
          <a:endParaRPr lang="de-CH"/>
        </a:p>
      </dgm:t>
    </dgm:pt>
    <dgm:pt modelId="{FE5D6E03-A3FE-450B-85CA-F00CF492A8BD}" type="pres">
      <dgm:prSet presAssocID="{649B5A83-73FE-4029-87B5-AA9B245A5C8C}" presName="box" presStyleLbl="node1" presStyleIdx="2" presStyleCnt="4"/>
      <dgm:spPr/>
      <dgm:t>
        <a:bodyPr/>
        <a:lstStyle/>
        <a:p>
          <a:endParaRPr lang="de-CH"/>
        </a:p>
      </dgm:t>
    </dgm:pt>
    <dgm:pt modelId="{DB064863-8367-42D0-A85F-951952FA5BCA}" type="pres">
      <dgm:prSet presAssocID="{649B5A83-73FE-4029-87B5-AA9B245A5C8C}" presName="img" presStyleLbl="fgImgPlace1" presStyleIdx="2" presStyleCnt="4" custScaleX="440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CH"/>
        </a:p>
      </dgm:t>
    </dgm:pt>
    <dgm:pt modelId="{EF75FC4B-B804-4C4B-A3F0-D3E2C6888A6E}" type="pres">
      <dgm:prSet presAssocID="{649B5A83-73FE-4029-87B5-AA9B245A5C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51C0A323-D6D0-4BDF-A428-816C3BE34750}" type="pres">
      <dgm:prSet presAssocID="{183FB3E5-2944-4918-B047-0704E47408A9}" presName="spacer" presStyleCnt="0"/>
      <dgm:spPr/>
      <dgm:t>
        <a:bodyPr/>
        <a:lstStyle/>
        <a:p>
          <a:endParaRPr lang="de-CH"/>
        </a:p>
      </dgm:t>
    </dgm:pt>
    <dgm:pt modelId="{EF95D92E-F6AA-4F4E-A00A-8ED176AAE54C}" type="pres">
      <dgm:prSet presAssocID="{14C9BCB2-1A35-41CE-BC05-4965821B6B38}" presName="comp" presStyleCnt="0"/>
      <dgm:spPr/>
      <dgm:t>
        <a:bodyPr/>
        <a:lstStyle/>
        <a:p>
          <a:endParaRPr lang="de-CH"/>
        </a:p>
      </dgm:t>
    </dgm:pt>
    <dgm:pt modelId="{2F1BB83A-E1AD-42C9-8CFC-9E634DDE5A09}" type="pres">
      <dgm:prSet presAssocID="{14C9BCB2-1A35-41CE-BC05-4965821B6B38}" presName="box" presStyleLbl="node1" presStyleIdx="3" presStyleCnt="4"/>
      <dgm:spPr/>
      <dgm:t>
        <a:bodyPr/>
        <a:lstStyle/>
        <a:p>
          <a:endParaRPr lang="de-CH"/>
        </a:p>
      </dgm:t>
    </dgm:pt>
    <dgm:pt modelId="{452FB5CF-4D63-44C7-9B9D-D4888209CF7C}" type="pres">
      <dgm:prSet presAssocID="{14C9BCB2-1A35-41CE-BC05-4965821B6B38}" presName="img" presStyleLbl="fgImgPlace1" presStyleIdx="3" presStyleCnt="4" custScaleX="15057" custScaleY="10259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de-CH"/>
        </a:p>
      </dgm:t>
    </dgm:pt>
    <dgm:pt modelId="{23D160EF-108C-406C-8796-F247CD838F12}" type="pres">
      <dgm:prSet presAssocID="{14C9BCB2-1A35-41CE-BC05-4965821B6B3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49A5570E-A26D-4EE8-8F5A-3FE5DCAD9659}" type="presOf" srcId="{279D2EB8-6F3F-45C5-A330-4F0C3C093B55}" destId="{F1157215-4929-418A-9B63-EDA46456799A}" srcOrd="0" destOrd="0" presId="urn:microsoft.com/office/officeart/2005/8/layout/vList4"/>
    <dgm:cxn modelId="{62BD2C21-413C-4D47-833A-653958350509}" srcId="{279D2EB8-6F3F-45C5-A330-4F0C3C093B55}" destId="{649B5A83-73FE-4029-87B5-AA9B245A5C8C}" srcOrd="2" destOrd="0" parTransId="{5952DAA4-CE8E-4818-A696-8FFC193A7A05}" sibTransId="{183FB3E5-2944-4918-B047-0704E47408A9}"/>
    <dgm:cxn modelId="{5C91E840-B406-4890-95AD-F655B19D6D9D}" type="presOf" srcId="{649B5A83-73FE-4029-87B5-AA9B245A5C8C}" destId="{FE5D6E03-A3FE-450B-85CA-F00CF492A8BD}" srcOrd="0" destOrd="0" presId="urn:microsoft.com/office/officeart/2005/8/layout/vList4"/>
    <dgm:cxn modelId="{111838F3-7C76-4705-968B-07A9F9874A92}" type="presOf" srcId="{5CDF6587-F313-4E37-A947-C48C281BDCEF}" destId="{63FCBE08-18F6-4DFE-A078-7095923E87D1}" srcOrd="0" destOrd="0" presId="urn:microsoft.com/office/officeart/2005/8/layout/vList4"/>
    <dgm:cxn modelId="{875F0217-D32D-4475-A19C-C228C8EB32EB}" type="presOf" srcId="{649B5A83-73FE-4029-87B5-AA9B245A5C8C}" destId="{EF75FC4B-B804-4C4B-A3F0-D3E2C6888A6E}" srcOrd="1" destOrd="0" presId="urn:microsoft.com/office/officeart/2005/8/layout/vList4"/>
    <dgm:cxn modelId="{9A89C25A-F94C-44B1-8438-5509D9C78C8D}" type="presOf" srcId="{B01BF4F0-846B-41E4-ABF0-8C52DFCA769C}" destId="{D765E64B-BDDF-462A-AA93-9CF358335032}" srcOrd="1" destOrd="0" presId="urn:microsoft.com/office/officeart/2005/8/layout/vList4"/>
    <dgm:cxn modelId="{BDB4EFCE-D0B7-4FBA-86AC-ACC72E16CD0C}" type="presOf" srcId="{14C9BCB2-1A35-41CE-BC05-4965821B6B38}" destId="{23D160EF-108C-406C-8796-F247CD838F12}" srcOrd="1" destOrd="0" presId="urn:microsoft.com/office/officeart/2005/8/layout/vList4"/>
    <dgm:cxn modelId="{A1C7974B-CC1E-4854-927E-B0DE527F7221}" type="presOf" srcId="{14C9BCB2-1A35-41CE-BC05-4965821B6B38}" destId="{2F1BB83A-E1AD-42C9-8CFC-9E634DDE5A09}" srcOrd="0" destOrd="0" presId="urn:microsoft.com/office/officeart/2005/8/layout/vList4"/>
    <dgm:cxn modelId="{36C1F070-CC5D-4FBF-9480-11E0A8A10CCC}" type="presOf" srcId="{5CDF6587-F313-4E37-A947-C48C281BDCEF}" destId="{C3680267-7248-4553-9B9E-C9C5B58F991E}" srcOrd="1" destOrd="0" presId="urn:microsoft.com/office/officeart/2005/8/layout/vList4"/>
    <dgm:cxn modelId="{57F82562-EC17-4FBE-AEDA-8FD3E281EF2A}" srcId="{279D2EB8-6F3F-45C5-A330-4F0C3C093B55}" destId="{14C9BCB2-1A35-41CE-BC05-4965821B6B38}" srcOrd="3" destOrd="0" parTransId="{BDD95C1A-7D3D-4EA5-BCE9-83F886C0DAEF}" sibTransId="{02DC4228-E9E3-45D5-96E9-5096960F7B3C}"/>
    <dgm:cxn modelId="{18E4C227-3F1C-4E52-A895-408F63BE130C}" type="presOf" srcId="{B01BF4F0-846B-41E4-ABF0-8C52DFCA769C}" destId="{3C8881AF-14D5-48E2-BC45-B5024F0E6934}" srcOrd="0" destOrd="0" presId="urn:microsoft.com/office/officeart/2005/8/layout/vList4"/>
    <dgm:cxn modelId="{D16996D7-3558-4195-AF32-DC209F19112F}" srcId="{279D2EB8-6F3F-45C5-A330-4F0C3C093B55}" destId="{5CDF6587-F313-4E37-A947-C48C281BDCEF}" srcOrd="1" destOrd="0" parTransId="{0833E28F-73A7-4FF9-8AB9-40E76CE2090B}" sibTransId="{BC4F1AC2-188C-44BB-BCE2-02B8A50C3D84}"/>
    <dgm:cxn modelId="{9E8D5B68-F3D8-4A5E-B143-95FC53EE6375}" srcId="{279D2EB8-6F3F-45C5-A330-4F0C3C093B55}" destId="{B01BF4F0-846B-41E4-ABF0-8C52DFCA769C}" srcOrd="0" destOrd="0" parTransId="{FEA5B3A7-B533-455D-B9EB-203E6B2FFD27}" sibTransId="{5985C960-FE4C-497A-8D4D-A00FD6F59162}"/>
    <dgm:cxn modelId="{FBF13992-3A5D-4D6C-9ACF-C0353CE3A14D}" type="presParOf" srcId="{F1157215-4929-418A-9B63-EDA46456799A}" destId="{9A7286AC-B763-4AA4-BF7E-03C67AADEC08}" srcOrd="0" destOrd="0" presId="urn:microsoft.com/office/officeart/2005/8/layout/vList4"/>
    <dgm:cxn modelId="{332BB1E3-758D-44D2-9742-B98E080298C7}" type="presParOf" srcId="{9A7286AC-B763-4AA4-BF7E-03C67AADEC08}" destId="{3C8881AF-14D5-48E2-BC45-B5024F0E6934}" srcOrd="0" destOrd="0" presId="urn:microsoft.com/office/officeart/2005/8/layout/vList4"/>
    <dgm:cxn modelId="{60D92562-5F17-4DFA-8410-99D39F1A0456}" type="presParOf" srcId="{9A7286AC-B763-4AA4-BF7E-03C67AADEC08}" destId="{3482201B-E53C-48F8-8688-55931B1E52AD}" srcOrd="1" destOrd="0" presId="urn:microsoft.com/office/officeart/2005/8/layout/vList4"/>
    <dgm:cxn modelId="{F4BF5CB7-59F2-4AC2-A598-52EBCF1D3479}" type="presParOf" srcId="{9A7286AC-B763-4AA4-BF7E-03C67AADEC08}" destId="{D765E64B-BDDF-462A-AA93-9CF358335032}" srcOrd="2" destOrd="0" presId="urn:microsoft.com/office/officeart/2005/8/layout/vList4"/>
    <dgm:cxn modelId="{0965C063-434D-4490-A484-5D369B3B4578}" type="presParOf" srcId="{F1157215-4929-418A-9B63-EDA46456799A}" destId="{7A097B1E-8887-4BEA-A4CA-3E8ABC898AFA}" srcOrd="1" destOrd="0" presId="urn:microsoft.com/office/officeart/2005/8/layout/vList4"/>
    <dgm:cxn modelId="{38E18695-9CB5-4AE5-A068-DB644B95BEFC}" type="presParOf" srcId="{F1157215-4929-418A-9B63-EDA46456799A}" destId="{03D06343-C568-48D3-9144-0E1165E33BFA}" srcOrd="2" destOrd="0" presId="urn:microsoft.com/office/officeart/2005/8/layout/vList4"/>
    <dgm:cxn modelId="{02451CAF-BA03-4165-B00C-0B1C80619F7B}" type="presParOf" srcId="{03D06343-C568-48D3-9144-0E1165E33BFA}" destId="{63FCBE08-18F6-4DFE-A078-7095923E87D1}" srcOrd="0" destOrd="0" presId="urn:microsoft.com/office/officeart/2005/8/layout/vList4"/>
    <dgm:cxn modelId="{51A4A442-88CE-4FC1-A4A8-B9A17D0453CD}" type="presParOf" srcId="{03D06343-C568-48D3-9144-0E1165E33BFA}" destId="{1B6A0881-4180-4585-87D9-920E58EBE714}" srcOrd="1" destOrd="0" presId="urn:microsoft.com/office/officeart/2005/8/layout/vList4"/>
    <dgm:cxn modelId="{9DD71674-9DF8-4BAC-9374-823EFBD238E3}" type="presParOf" srcId="{03D06343-C568-48D3-9144-0E1165E33BFA}" destId="{C3680267-7248-4553-9B9E-C9C5B58F991E}" srcOrd="2" destOrd="0" presId="urn:microsoft.com/office/officeart/2005/8/layout/vList4"/>
    <dgm:cxn modelId="{C6AADB38-EA9A-4512-B26C-10D4C5A6FA44}" type="presParOf" srcId="{F1157215-4929-418A-9B63-EDA46456799A}" destId="{8B9282D9-E9D6-439E-A18E-913A2C22085F}" srcOrd="3" destOrd="0" presId="urn:microsoft.com/office/officeart/2005/8/layout/vList4"/>
    <dgm:cxn modelId="{A39773F1-910B-439F-B106-21B21DB329D8}" type="presParOf" srcId="{F1157215-4929-418A-9B63-EDA46456799A}" destId="{09A471F0-E800-4804-9A0D-D3C603350220}" srcOrd="4" destOrd="0" presId="urn:microsoft.com/office/officeart/2005/8/layout/vList4"/>
    <dgm:cxn modelId="{4537D609-93B0-43E0-BD6E-88348775C147}" type="presParOf" srcId="{09A471F0-E800-4804-9A0D-D3C603350220}" destId="{FE5D6E03-A3FE-450B-85CA-F00CF492A8BD}" srcOrd="0" destOrd="0" presId="urn:microsoft.com/office/officeart/2005/8/layout/vList4"/>
    <dgm:cxn modelId="{321895E5-8160-4F4B-B34F-5DCBB4833AB3}" type="presParOf" srcId="{09A471F0-E800-4804-9A0D-D3C603350220}" destId="{DB064863-8367-42D0-A85F-951952FA5BCA}" srcOrd="1" destOrd="0" presId="urn:microsoft.com/office/officeart/2005/8/layout/vList4"/>
    <dgm:cxn modelId="{23405AAF-E94D-44EE-B781-22C3F3B38D60}" type="presParOf" srcId="{09A471F0-E800-4804-9A0D-D3C603350220}" destId="{EF75FC4B-B804-4C4B-A3F0-D3E2C6888A6E}" srcOrd="2" destOrd="0" presId="urn:microsoft.com/office/officeart/2005/8/layout/vList4"/>
    <dgm:cxn modelId="{A0157C22-B4DB-49B1-94A3-E32D32768EF6}" type="presParOf" srcId="{F1157215-4929-418A-9B63-EDA46456799A}" destId="{51C0A323-D6D0-4BDF-A428-816C3BE34750}" srcOrd="5" destOrd="0" presId="urn:microsoft.com/office/officeart/2005/8/layout/vList4"/>
    <dgm:cxn modelId="{D2D8AF14-AD97-40D8-8ECC-ABB934A47AD9}" type="presParOf" srcId="{F1157215-4929-418A-9B63-EDA46456799A}" destId="{EF95D92E-F6AA-4F4E-A00A-8ED176AAE54C}" srcOrd="6" destOrd="0" presId="urn:microsoft.com/office/officeart/2005/8/layout/vList4"/>
    <dgm:cxn modelId="{7161FB01-F574-4786-B0D5-ED21A1DD34AA}" type="presParOf" srcId="{EF95D92E-F6AA-4F4E-A00A-8ED176AAE54C}" destId="{2F1BB83A-E1AD-42C9-8CFC-9E634DDE5A09}" srcOrd="0" destOrd="0" presId="urn:microsoft.com/office/officeart/2005/8/layout/vList4"/>
    <dgm:cxn modelId="{C8E20D6E-4381-40FB-AB70-A70F206577F9}" type="presParOf" srcId="{EF95D92E-F6AA-4F4E-A00A-8ED176AAE54C}" destId="{452FB5CF-4D63-44C7-9B9D-D4888209CF7C}" srcOrd="1" destOrd="0" presId="urn:microsoft.com/office/officeart/2005/8/layout/vList4"/>
    <dgm:cxn modelId="{C2AF9B4A-F343-4700-8BF7-932E23954D5F}" type="presParOf" srcId="{EF95D92E-F6AA-4F4E-A00A-8ED176AAE54C}" destId="{23D160EF-108C-406C-8796-F247CD838F1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59D2FF-FCF4-4AB6-8D8C-7F2F27FD00AC}" type="doc">
      <dgm:prSet loTypeId="urn:microsoft.com/office/officeart/2005/8/layout/chevron2" loCatId="list" qsTypeId="urn:microsoft.com/office/officeart/2005/8/quickstyle/3d9" qsCatId="3D" csTypeId="urn:microsoft.com/office/officeart/2005/8/colors/accent6_5" csCatId="accent6" phldr="1"/>
      <dgm:spPr/>
      <dgm:t>
        <a:bodyPr/>
        <a:lstStyle/>
        <a:p>
          <a:endParaRPr lang="de-CH"/>
        </a:p>
      </dgm:t>
    </dgm:pt>
    <dgm:pt modelId="{4A269257-C777-4114-9B4B-60CA76762ECC}">
      <dgm:prSet phldrT="[Text]"/>
      <dgm:spPr/>
      <dgm:t>
        <a:bodyPr/>
        <a:lstStyle/>
        <a:p>
          <a:r>
            <a:rPr lang="de-CH" dirty="0" err="1" smtClean="0"/>
            <a:t>SmartArt</a:t>
          </a:r>
          <a:endParaRPr lang="de-CH" dirty="0"/>
        </a:p>
      </dgm:t>
    </dgm:pt>
    <dgm:pt modelId="{D5423B36-5FEC-4C43-9B2E-5B5437E6E5E5}" type="parTrans" cxnId="{D3DA726B-F472-4F53-85D0-6394FF7B5928}">
      <dgm:prSet/>
      <dgm:spPr/>
      <dgm:t>
        <a:bodyPr/>
        <a:lstStyle/>
        <a:p>
          <a:endParaRPr lang="de-CH"/>
        </a:p>
      </dgm:t>
    </dgm:pt>
    <dgm:pt modelId="{09A5EE6B-99A6-44C9-8DDF-2D643E4454A7}" type="sibTrans" cxnId="{D3DA726B-F472-4F53-85D0-6394FF7B5928}">
      <dgm:prSet/>
      <dgm:spPr/>
      <dgm:t>
        <a:bodyPr/>
        <a:lstStyle/>
        <a:p>
          <a:endParaRPr lang="de-CH"/>
        </a:p>
      </dgm:t>
    </dgm:pt>
    <dgm:pt modelId="{3AFF0E8D-EEDA-4DBF-8E47-9FFCACE9F567}">
      <dgm:prSet phldrT="[Text]"/>
      <dgm:spPr/>
      <dgm:t>
        <a:bodyPr/>
        <a:lstStyle/>
        <a:p>
          <a:r>
            <a:rPr lang="de-CH" dirty="0" err="1" smtClean="0"/>
            <a:t>WordArt</a:t>
          </a:r>
          <a:endParaRPr lang="de-CH" dirty="0"/>
        </a:p>
      </dgm:t>
    </dgm:pt>
    <dgm:pt modelId="{EC43564A-A919-48C5-BB1B-D2337225A317}" type="parTrans" cxnId="{85525F9C-C143-4231-828A-2F0E3FC05DB2}">
      <dgm:prSet/>
      <dgm:spPr/>
      <dgm:t>
        <a:bodyPr/>
        <a:lstStyle/>
        <a:p>
          <a:endParaRPr lang="de-CH"/>
        </a:p>
      </dgm:t>
    </dgm:pt>
    <dgm:pt modelId="{52245830-33DC-4716-BE76-AF93F607B638}" type="sibTrans" cxnId="{85525F9C-C143-4231-828A-2F0E3FC05DB2}">
      <dgm:prSet/>
      <dgm:spPr/>
      <dgm:t>
        <a:bodyPr/>
        <a:lstStyle/>
        <a:p>
          <a:endParaRPr lang="de-CH"/>
        </a:p>
      </dgm:t>
    </dgm:pt>
    <dgm:pt modelId="{F7EDFEE5-B56C-4D04-87FD-028E965C1313}">
      <dgm:prSet phldrT="[Text]"/>
      <dgm:spPr/>
      <dgm:t>
        <a:bodyPr/>
        <a:lstStyle/>
        <a:p>
          <a:r>
            <a:rPr lang="de-CH" dirty="0" smtClean="0"/>
            <a:t>Bilder</a:t>
          </a:r>
          <a:endParaRPr lang="de-CH" dirty="0"/>
        </a:p>
      </dgm:t>
    </dgm:pt>
    <dgm:pt modelId="{4B60B555-7E6B-4C6F-9B35-DA7C19F3CB65}" type="parTrans" cxnId="{732031C6-049E-44AB-BB13-122636A50533}">
      <dgm:prSet/>
      <dgm:spPr/>
      <dgm:t>
        <a:bodyPr/>
        <a:lstStyle/>
        <a:p>
          <a:endParaRPr lang="de-CH"/>
        </a:p>
      </dgm:t>
    </dgm:pt>
    <dgm:pt modelId="{ADFD921D-FABA-42A6-ACB8-FEF2386F9247}" type="sibTrans" cxnId="{732031C6-049E-44AB-BB13-122636A50533}">
      <dgm:prSet/>
      <dgm:spPr/>
      <dgm:t>
        <a:bodyPr/>
        <a:lstStyle/>
        <a:p>
          <a:endParaRPr lang="de-CH"/>
        </a:p>
      </dgm:t>
    </dgm:pt>
    <dgm:pt modelId="{B8284325-6D42-4987-8D8D-5C18E6973EBC}">
      <dgm:prSet phldrT="[Text]"/>
      <dgm:spPr/>
      <dgm:t>
        <a:bodyPr/>
        <a:lstStyle/>
        <a:p>
          <a:r>
            <a:rPr lang="de-CH" dirty="0" smtClean="0"/>
            <a:t>Diagramme</a:t>
          </a:r>
          <a:endParaRPr lang="de-CH" dirty="0"/>
        </a:p>
      </dgm:t>
    </dgm:pt>
    <dgm:pt modelId="{F8BB2D57-10F3-473E-BFA9-91636B79E79E}" type="parTrans" cxnId="{36F52F1A-E9A8-479C-B698-3A902744F8A5}">
      <dgm:prSet/>
      <dgm:spPr/>
      <dgm:t>
        <a:bodyPr/>
        <a:lstStyle/>
        <a:p>
          <a:endParaRPr lang="de-CH"/>
        </a:p>
      </dgm:t>
    </dgm:pt>
    <dgm:pt modelId="{D8E62EFC-50AB-46C3-A565-5CF4E08236AA}" type="sibTrans" cxnId="{36F52F1A-E9A8-479C-B698-3A902744F8A5}">
      <dgm:prSet/>
      <dgm:spPr/>
      <dgm:t>
        <a:bodyPr/>
        <a:lstStyle/>
        <a:p>
          <a:endParaRPr lang="de-CH"/>
        </a:p>
      </dgm:t>
    </dgm:pt>
    <dgm:pt modelId="{85D7C9BC-450F-43A7-9B6D-5B6F23DB8124}">
      <dgm:prSet phldrT="[Text]"/>
      <dgm:spPr>
        <a:solidFill>
          <a:srgbClr val="07B10B">
            <a:alpha val="89804"/>
          </a:srgbClr>
        </a:solidFill>
      </dgm:spPr>
      <dgm:t>
        <a:bodyPr/>
        <a:lstStyle/>
        <a:p>
          <a:endParaRPr lang="de-CH" dirty="0"/>
        </a:p>
      </dgm:t>
    </dgm:pt>
    <dgm:pt modelId="{278BA5A7-7BC5-4E7B-97D2-3B68B0585566}" type="parTrans" cxnId="{54B86F82-C31C-4E48-A0C6-2DC0EDE19D05}">
      <dgm:prSet/>
      <dgm:spPr/>
      <dgm:t>
        <a:bodyPr/>
        <a:lstStyle/>
        <a:p>
          <a:endParaRPr lang="de-CH"/>
        </a:p>
      </dgm:t>
    </dgm:pt>
    <dgm:pt modelId="{08F4DB8F-49CE-41FA-8C07-5A8F8F97D8E5}" type="sibTrans" cxnId="{54B86F82-C31C-4E48-A0C6-2DC0EDE19D05}">
      <dgm:prSet/>
      <dgm:spPr/>
      <dgm:t>
        <a:bodyPr/>
        <a:lstStyle/>
        <a:p>
          <a:endParaRPr lang="de-CH"/>
        </a:p>
      </dgm:t>
    </dgm:pt>
    <dgm:pt modelId="{1DB93656-07F4-42CE-98C4-4F95C1ADD9A2}">
      <dgm:prSet phldrT="[Text]"/>
      <dgm:spPr>
        <a:solidFill>
          <a:srgbClr val="0070C0">
            <a:alpha val="76667"/>
          </a:srgbClr>
        </a:solidFill>
      </dgm:spPr>
      <dgm:t>
        <a:bodyPr/>
        <a:lstStyle/>
        <a:p>
          <a:endParaRPr lang="de-CH" dirty="0"/>
        </a:p>
      </dgm:t>
    </dgm:pt>
    <dgm:pt modelId="{DFFA2725-CB1B-422B-9FE8-ABD4514AC6EE}" type="parTrans" cxnId="{3E6E95F6-3991-4A6B-9C39-241069EB95E2}">
      <dgm:prSet/>
      <dgm:spPr/>
      <dgm:t>
        <a:bodyPr/>
        <a:lstStyle/>
        <a:p>
          <a:endParaRPr lang="de-CH"/>
        </a:p>
      </dgm:t>
    </dgm:pt>
    <dgm:pt modelId="{9E1DC004-EC1D-4683-BCD7-3C9889120ACD}" type="sibTrans" cxnId="{3E6E95F6-3991-4A6B-9C39-241069EB95E2}">
      <dgm:prSet/>
      <dgm:spPr/>
      <dgm:t>
        <a:bodyPr/>
        <a:lstStyle/>
        <a:p>
          <a:endParaRPr lang="de-CH"/>
        </a:p>
      </dgm:t>
    </dgm:pt>
    <dgm:pt modelId="{2A6084BD-804E-4161-86EB-D645AEB20DE0}">
      <dgm:prSet phldrT="[Text]"/>
      <dgm:spPr>
        <a:solidFill>
          <a:srgbClr val="7030A0">
            <a:alpha val="63333"/>
          </a:srgbClr>
        </a:solidFill>
      </dgm:spPr>
      <dgm:t>
        <a:bodyPr/>
        <a:lstStyle/>
        <a:p>
          <a:endParaRPr lang="de-CH" dirty="0"/>
        </a:p>
      </dgm:t>
    </dgm:pt>
    <dgm:pt modelId="{ECBFACC7-03F9-443E-BDAF-40736464DD4E}" type="parTrans" cxnId="{07958187-C51A-4320-8AE3-DB20226CF89E}">
      <dgm:prSet/>
      <dgm:spPr/>
      <dgm:t>
        <a:bodyPr/>
        <a:lstStyle/>
        <a:p>
          <a:endParaRPr lang="de-CH"/>
        </a:p>
      </dgm:t>
    </dgm:pt>
    <dgm:pt modelId="{8DBA4198-51FA-41E6-B420-BC49FBB4B03F}" type="sibTrans" cxnId="{07958187-C51A-4320-8AE3-DB20226CF89E}">
      <dgm:prSet/>
      <dgm:spPr/>
      <dgm:t>
        <a:bodyPr/>
        <a:lstStyle/>
        <a:p>
          <a:endParaRPr lang="de-CH"/>
        </a:p>
      </dgm:t>
    </dgm:pt>
    <dgm:pt modelId="{D5E20F2D-0A10-47B5-B2FA-07EA29F8865E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endParaRPr lang="de-CH" dirty="0"/>
        </a:p>
      </dgm:t>
    </dgm:pt>
    <dgm:pt modelId="{391129DA-1740-469E-B0C3-E2393837F829}" type="parTrans" cxnId="{9DC9DF76-7C1A-4E51-B428-61562D64C649}">
      <dgm:prSet/>
      <dgm:spPr/>
      <dgm:t>
        <a:bodyPr/>
        <a:lstStyle/>
        <a:p>
          <a:endParaRPr lang="de-CH"/>
        </a:p>
      </dgm:t>
    </dgm:pt>
    <dgm:pt modelId="{B10657F2-5D3D-479C-A5E7-E5CE5E93CF4B}" type="sibTrans" cxnId="{9DC9DF76-7C1A-4E51-B428-61562D64C649}">
      <dgm:prSet/>
      <dgm:spPr/>
      <dgm:t>
        <a:bodyPr/>
        <a:lstStyle/>
        <a:p>
          <a:endParaRPr lang="de-CH"/>
        </a:p>
      </dgm:t>
    </dgm:pt>
    <dgm:pt modelId="{FFEB1A4E-E91B-4904-A65F-E82996127115}" type="pres">
      <dgm:prSet presAssocID="{5859D2FF-FCF4-4AB6-8D8C-7F2F27FD00A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38EE84F4-3D27-48BA-A942-E365C19EE3B0}" type="pres">
      <dgm:prSet presAssocID="{85D7C9BC-450F-43A7-9B6D-5B6F23DB8124}" presName="composite" presStyleCnt="0"/>
      <dgm:spPr/>
      <dgm:t>
        <a:bodyPr/>
        <a:lstStyle/>
        <a:p>
          <a:endParaRPr lang="de-CH"/>
        </a:p>
      </dgm:t>
    </dgm:pt>
    <dgm:pt modelId="{3029A0C5-4402-4838-849E-2EBB7ED796CB}" type="pres">
      <dgm:prSet presAssocID="{85D7C9BC-450F-43A7-9B6D-5B6F23DB812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FB2E58B0-E532-4617-91DE-763EF4BEF970}" type="pres">
      <dgm:prSet presAssocID="{85D7C9BC-450F-43A7-9B6D-5B6F23DB812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04184A64-20CA-425A-85E1-5E6DF8436D19}" type="pres">
      <dgm:prSet presAssocID="{08F4DB8F-49CE-41FA-8C07-5A8F8F97D8E5}" presName="sp" presStyleCnt="0"/>
      <dgm:spPr/>
      <dgm:t>
        <a:bodyPr/>
        <a:lstStyle/>
        <a:p>
          <a:endParaRPr lang="de-CH"/>
        </a:p>
      </dgm:t>
    </dgm:pt>
    <dgm:pt modelId="{AB27077F-ACCF-4009-BB9A-3BCB3CEEA4FB}" type="pres">
      <dgm:prSet presAssocID="{1DB93656-07F4-42CE-98C4-4F95C1ADD9A2}" presName="composite" presStyleCnt="0"/>
      <dgm:spPr/>
      <dgm:t>
        <a:bodyPr/>
        <a:lstStyle/>
        <a:p>
          <a:endParaRPr lang="de-CH"/>
        </a:p>
      </dgm:t>
    </dgm:pt>
    <dgm:pt modelId="{AA8CEACB-2B6F-47AA-98EF-6688F717E169}" type="pres">
      <dgm:prSet presAssocID="{1DB93656-07F4-42CE-98C4-4F95C1ADD9A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E6FE0A7-86D4-49EC-80BA-62025329F3CC}" type="pres">
      <dgm:prSet presAssocID="{1DB93656-07F4-42CE-98C4-4F95C1ADD9A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1D9388C-B1CC-4731-A997-DBE21DDAEBA3}" type="pres">
      <dgm:prSet presAssocID="{9E1DC004-EC1D-4683-BCD7-3C9889120ACD}" presName="sp" presStyleCnt="0"/>
      <dgm:spPr/>
      <dgm:t>
        <a:bodyPr/>
        <a:lstStyle/>
        <a:p>
          <a:endParaRPr lang="de-CH"/>
        </a:p>
      </dgm:t>
    </dgm:pt>
    <dgm:pt modelId="{B183D16F-2524-4836-9849-13EC355241FB}" type="pres">
      <dgm:prSet presAssocID="{2A6084BD-804E-4161-86EB-D645AEB20DE0}" presName="composite" presStyleCnt="0"/>
      <dgm:spPr/>
      <dgm:t>
        <a:bodyPr/>
        <a:lstStyle/>
        <a:p>
          <a:endParaRPr lang="de-CH"/>
        </a:p>
      </dgm:t>
    </dgm:pt>
    <dgm:pt modelId="{7B37C00A-3138-41E9-BB6A-01FD36EF55C9}" type="pres">
      <dgm:prSet presAssocID="{2A6084BD-804E-4161-86EB-D645AEB20DE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AE933DE5-FD36-4EDD-A5EC-ADF442564817}" type="pres">
      <dgm:prSet presAssocID="{2A6084BD-804E-4161-86EB-D645AEB20DE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CFB75EE3-F5BD-4177-ADEB-5CB9CB044382}" type="pres">
      <dgm:prSet presAssocID="{8DBA4198-51FA-41E6-B420-BC49FBB4B03F}" presName="sp" presStyleCnt="0"/>
      <dgm:spPr/>
      <dgm:t>
        <a:bodyPr/>
        <a:lstStyle/>
        <a:p>
          <a:endParaRPr lang="de-CH"/>
        </a:p>
      </dgm:t>
    </dgm:pt>
    <dgm:pt modelId="{505178CB-BE60-4211-8A09-C73AEEC8244F}" type="pres">
      <dgm:prSet presAssocID="{D5E20F2D-0A10-47B5-B2FA-07EA29F8865E}" presName="composite" presStyleCnt="0"/>
      <dgm:spPr/>
      <dgm:t>
        <a:bodyPr/>
        <a:lstStyle/>
        <a:p>
          <a:endParaRPr lang="de-CH"/>
        </a:p>
      </dgm:t>
    </dgm:pt>
    <dgm:pt modelId="{8F6511D5-DAF8-4CD9-8AA8-8C5F688A28D4}" type="pres">
      <dgm:prSet presAssocID="{D5E20F2D-0A10-47B5-B2FA-07EA29F8865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FCBE9F2A-9D9D-429F-BF60-76EF1EEAD4AD}" type="pres">
      <dgm:prSet presAssocID="{D5E20F2D-0A10-47B5-B2FA-07EA29F8865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5894F635-449A-4865-ACDB-D57B57FBA7E9}" type="presOf" srcId="{85D7C9BC-450F-43A7-9B6D-5B6F23DB8124}" destId="{3029A0C5-4402-4838-849E-2EBB7ED796CB}" srcOrd="0" destOrd="0" presId="urn:microsoft.com/office/officeart/2005/8/layout/chevron2"/>
    <dgm:cxn modelId="{9DC9DF76-7C1A-4E51-B428-61562D64C649}" srcId="{5859D2FF-FCF4-4AB6-8D8C-7F2F27FD00AC}" destId="{D5E20F2D-0A10-47B5-B2FA-07EA29F8865E}" srcOrd="3" destOrd="0" parTransId="{391129DA-1740-469E-B0C3-E2393837F829}" sibTransId="{B10657F2-5D3D-479C-A5E7-E5CE5E93CF4B}"/>
    <dgm:cxn modelId="{07958187-C51A-4320-8AE3-DB20226CF89E}" srcId="{5859D2FF-FCF4-4AB6-8D8C-7F2F27FD00AC}" destId="{2A6084BD-804E-4161-86EB-D645AEB20DE0}" srcOrd="2" destOrd="0" parTransId="{ECBFACC7-03F9-443E-BDAF-40736464DD4E}" sibTransId="{8DBA4198-51FA-41E6-B420-BC49FBB4B03F}"/>
    <dgm:cxn modelId="{36F52F1A-E9A8-479C-B698-3A902744F8A5}" srcId="{D5E20F2D-0A10-47B5-B2FA-07EA29F8865E}" destId="{B8284325-6D42-4987-8D8D-5C18E6973EBC}" srcOrd="0" destOrd="0" parTransId="{F8BB2D57-10F3-473E-BFA9-91636B79E79E}" sibTransId="{D8E62EFC-50AB-46C3-A565-5CF4E08236AA}"/>
    <dgm:cxn modelId="{DFA65156-4A44-456E-8404-89C78E31A3B1}" type="presOf" srcId="{2A6084BD-804E-4161-86EB-D645AEB20DE0}" destId="{7B37C00A-3138-41E9-BB6A-01FD36EF55C9}" srcOrd="0" destOrd="0" presId="urn:microsoft.com/office/officeart/2005/8/layout/chevron2"/>
    <dgm:cxn modelId="{54B86F82-C31C-4E48-A0C6-2DC0EDE19D05}" srcId="{5859D2FF-FCF4-4AB6-8D8C-7F2F27FD00AC}" destId="{85D7C9BC-450F-43A7-9B6D-5B6F23DB8124}" srcOrd="0" destOrd="0" parTransId="{278BA5A7-7BC5-4E7B-97D2-3B68B0585566}" sibTransId="{08F4DB8F-49CE-41FA-8C07-5A8F8F97D8E5}"/>
    <dgm:cxn modelId="{737A7698-EA58-4892-9D79-9FA91EFFB255}" type="presOf" srcId="{4A269257-C777-4114-9B4B-60CA76762ECC}" destId="{FB2E58B0-E532-4617-91DE-763EF4BEF970}" srcOrd="0" destOrd="0" presId="urn:microsoft.com/office/officeart/2005/8/layout/chevron2"/>
    <dgm:cxn modelId="{1ACFA2AE-5C45-41D9-887B-F48A7D75541C}" type="presOf" srcId="{D5E20F2D-0A10-47B5-B2FA-07EA29F8865E}" destId="{8F6511D5-DAF8-4CD9-8AA8-8C5F688A28D4}" srcOrd="0" destOrd="0" presId="urn:microsoft.com/office/officeart/2005/8/layout/chevron2"/>
    <dgm:cxn modelId="{732031C6-049E-44AB-BB13-122636A50533}" srcId="{2A6084BD-804E-4161-86EB-D645AEB20DE0}" destId="{F7EDFEE5-B56C-4D04-87FD-028E965C1313}" srcOrd="0" destOrd="0" parTransId="{4B60B555-7E6B-4C6F-9B35-DA7C19F3CB65}" sibTransId="{ADFD921D-FABA-42A6-ACB8-FEF2386F9247}"/>
    <dgm:cxn modelId="{D3DA726B-F472-4F53-85D0-6394FF7B5928}" srcId="{85D7C9BC-450F-43A7-9B6D-5B6F23DB8124}" destId="{4A269257-C777-4114-9B4B-60CA76762ECC}" srcOrd="0" destOrd="0" parTransId="{D5423B36-5FEC-4C43-9B2E-5B5437E6E5E5}" sibTransId="{09A5EE6B-99A6-44C9-8DDF-2D643E4454A7}"/>
    <dgm:cxn modelId="{7129F2B0-2F91-4BE7-B7DC-9937DB1F329F}" type="presOf" srcId="{1DB93656-07F4-42CE-98C4-4F95C1ADD9A2}" destId="{AA8CEACB-2B6F-47AA-98EF-6688F717E169}" srcOrd="0" destOrd="0" presId="urn:microsoft.com/office/officeart/2005/8/layout/chevron2"/>
    <dgm:cxn modelId="{3E6E95F6-3991-4A6B-9C39-241069EB95E2}" srcId="{5859D2FF-FCF4-4AB6-8D8C-7F2F27FD00AC}" destId="{1DB93656-07F4-42CE-98C4-4F95C1ADD9A2}" srcOrd="1" destOrd="0" parTransId="{DFFA2725-CB1B-422B-9FE8-ABD4514AC6EE}" sibTransId="{9E1DC004-EC1D-4683-BCD7-3C9889120ACD}"/>
    <dgm:cxn modelId="{888EE0B0-101B-4890-B4BF-EB29FAC15E0A}" type="presOf" srcId="{F7EDFEE5-B56C-4D04-87FD-028E965C1313}" destId="{AE933DE5-FD36-4EDD-A5EC-ADF442564817}" srcOrd="0" destOrd="0" presId="urn:microsoft.com/office/officeart/2005/8/layout/chevron2"/>
    <dgm:cxn modelId="{45F31605-0190-47DD-95DD-0EB31C9ED1E7}" type="presOf" srcId="{3AFF0E8D-EEDA-4DBF-8E47-9FFCACE9F567}" destId="{4E6FE0A7-86D4-49EC-80BA-62025329F3CC}" srcOrd="0" destOrd="0" presId="urn:microsoft.com/office/officeart/2005/8/layout/chevron2"/>
    <dgm:cxn modelId="{31CA303C-7801-4123-9765-B5F66B5E871A}" type="presOf" srcId="{B8284325-6D42-4987-8D8D-5C18E6973EBC}" destId="{FCBE9F2A-9D9D-429F-BF60-76EF1EEAD4AD}" srcOrd="0" destOrd="0" presId="urn:microsoft.com/office/officeart/2005/8/layout/chevron2"/>
    <dgm:cxn modelId="{85525F9C-C143-4231-828A-2F0E3FC05DB2}" srcId="{1DB93656-07F4-42CE-98C4-4F95C1ADD9A2}" destId="{3AFF0E8D-EEDA-4DBF-8E47-9FFCACE9F567}" srcOrd="0" destOrd="0" parTransId="{EC43564A-A919-48C5-BB1B-D2337225A317}" sibTransId="{52245830-33DC-4716-BE76-AF93F607B638}"/>
    <dgm:cxn modelId="{7FD6910F-160A-431E-B2B4-E49A7D9BD1C0}" type="presOf" srcId="{5859D2FF-FCF4-4AB6-8D8C-7F2F27FD00AC}" destId="{FFEB1A4E-E91B-4904-A65F-E82996127115}" srcOrd="0" destOrd="0" presId="urn:microsoft.com/office/officeart/2005/8/layout/chevron2"/>
    <dgm:cxn modelId="{33F90C17-F21F-4EC6-8788-13DE2BD48026}" type="presParOf" srcId="{FFEB1A4E-E91B-4904-A65F-E82996127115}" destId="{38EE84F4-3D27-48BA-A942-E365C19EE3B0}" srcOrd="0" destOrd="0" presId="urn:microsoft.com/office/officeart/2005/8/layout/chevron2"/>
    <dgm:cxn modelId="{DE31C421-5EB9-4EAC-AC07-6A8C6706BB03}" type="presParOf" srcId="{38EE84F4-3D27-48BA-A942-E365C19EE3B0}" destId="{3029A0C5-4402-4838-849E-2EBB7ED796CB}" srcOrd="0" destOrd="0" presId="urn:microsoft.com/office/officeart/2005/8/layout/chevron2"/>
    <dgm:cxn modelId="{4DCC3960-3C2E-495E-BC97-0381170E2D58}" type="presParOf" srcId="{38EE84F4-3D27-48BA-A942-E365C19EE3B0}" destId="{FB2E58B0-E532-4617-91DE-763EF4BEF970}" srcOrd="1" destOrd="0" presId="urn:microsoft.com/office/officeart/2005/8/layout/chevron2"/>
    <dgm:cxn modelId="{4586C1C0-CB1E-41E4-A81F-763FD1CCB171}" type="presParOf" srcId="{FFEB1A4E-E91B-4904-A65F-E82996127115}" destId="{04184A64-20CA-425A-85E1-5E6DF8436D19}" srcOrd="1" destOrd="0" presId="urn:microsoft.com/office/officeart/2005/8/layout/chevron2"/>
    <dgm:cxn modelId="{030E529F-2AF9-418E-B84E-64CF0AC72D86}" type="presParOf" srcId="{FFEB1A4E-E91B-4904-A65F-E82996127115}" destId="{AB27077F-ACCF-4009-BB9A-3BCB3CEEA4FB}" srcOrd="2" destOrd="0" presId="urn:microsoft.com/office/officeart/2005/8/layout/chevron2"/>
    <dgm:cxn modelId="{C9A49920-9083-4445-ACD0-990D673AE4D2}" type="presParOf" srcId="{AB27077F-ACCF-4009-BB9A-3BCB3CEEA4FB}" destId="{AA8CEACB-2B6F-47AA-98EF-6688F717E169}" srcOrd="0" destOrd="0" presId="urn:microsoft.com/office/officeart/2005/8/layout/chevron2"/>
    <dgm:cxn modelId="{2FAF8FE5-02B5-4F9D-BDBE-B1E734AC00E1}" type="presParOf" srcId="{AB27077F-ACCF-4009-BB9A-3BCB3CEEA4FB}" destId="{4E6FE0A7-86D4-49EC-80BA-62025329F3CC}" srcOrd="1" destOrd="0" presId="urn:microsoft.com/office/officeart/2005/8/layout/chevron2"/>
    <dgm:cxn modelId="{01B530AE-43E5-4A07-9D04-677119D9FEA9}" type="presParOf" srcId="{FFEB1A4E-E91B-4904-A65F-E82996127115}" destId="{E1D9388C-B1CC-4731-A997-DBE21DDAEBA3}" srcOrd="3" destOrd="0" presId="urn:microsoft.com/office/officeart/2005/8/layout/chevron2"/>
    <dgm:cxn modelId="{38877903-69AF-4C39-AF9A-9E33E7E258C2}" type="presParOf" srcId="{FFEB1A4E-E91B-4904-A65F-E82996127115}" destId="{B183D16F-2524-4836-9849-13EC355241FB}" srcOrd="4" destOrd="0" presId="urn:microsoft.com/office/officeart/2005/8/layout/chevron2"/>
    <dgm:cxn modelId="{D41BD968-C809-4AD7-AFCD-D82509EEC058}" type="presParOf" srcId="{B183D16F-2524-4836-9849-13EC355241FB}" destId="{7B37C00A-3138-41E9-BB6A-01FD36EF55C9}" srcOrd="0" destOrd="0" presId="urn:microsoft.com/office/officeart/2005/8/layout/chevron2"/>
    <dgm:cxn modelId="{9AD33CED-33B2-47C8-8CCD-0AFD0EDE6F13}" type="presParOf" srcId="{B183D16F-2524-4836-9849-13EC355241FB}" destId="{AE933DE5-FD36-4EDD-A5EC-ADF442564817}" srcOrd="1" destOrd="0" presId="urn:microsoft.com/office/officeart/2005/8/layout/chevron2"/>
    <dgm:cxn modelId="{047BF7A9-FF70-4408-A083-304A4C55F5FC}" type="presParOf" srcId="{FFEB1A4E-E91B-4904-A65F-E82996127115}" destId="{CFB75EE3-F5BD-4177-ADEB-5CB9CB044382}" srcOrd="5" destOrd="0" presId="urn:microsoft.com/office/officeart/2005/8/layout/chevron2"/>
    <dgm:cxn modelId="{936B0BEE-06B0-4B63-A449-175B2BC11369}" type="presParOf" srcId="{FFEB1A4E-E91B-4904-A65F-E82996127115}" destId="{505178CB-BE60-4211-8A09-C73AEEC8244F}" srcOrd="6" destOrd="0" presId="urn:microsoft.com/office/officeart/2005/8/layout/chevron2"/>
    <dgm:cxn modelId="{DE06C38A-CFBD-4016-A16A-330801C44E20}" type="presParOf" srcId="{505178CB-BE60-4211-8A09-C73AEEC8244F}" destId="{8F6511D5-DAF8-4CD9-8AA8-8C5F688A28D4}" srcOrd="0" destOrd="0" presId="urn:microsoft.com/office/officeart/2005/8/layout/chevron2"/>
    <dgm:cxn modelId="{93E5EC11-D313-4A86-B003-063A003E4EDA}" type="presParOf" srcId="{505178CB-BE60-4211-8A09-C73AEEC8244F}" destId="{FCBE9F2A-9D9D-429F-BF60-76EF1EEAD4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160AE-60EE-49B1-AB0B-296A6F051F5D}">
      <dsp:nvSpPr>
        <dsp:cNvPr id="0" name=""/>
        <dsp:cNvSpPr/>
      </dsp:nvSpPr>
      <dsp:spPr>
        <a:xfrm>
          <a:off x="525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Morgens</a:t>
          </a:r>
          <a:br>
            <a:rPr lang="de-CH" sz="2100" kern="1200" dirty="0" smtClean="0"/>
          </a:br>
          <a:r>
            <a:rPr lang="de-CH" sz="2100" kern="1200" dirty="0" smtClean="0"/>
            <a:t>von…</a:t>
          </a:r>
          <a:endParaRPr lang="de-CH" sz="2100" kern="1200" dirty="0"/>
        </a:p>
      </dsp:txBody>
      <dsp:txXfrm>
        <a:off x="23053" y="1055991"/>
        <a:ext cx="1457376" cy="724123"/>
      </dsp:txXfrm>
    </dsp:sp>
    <dsp:sp modelId="{2880CEAC-AF94-4C40-9A65-AB091322C543}">
      <dsp:nvSpPr>
        <dsp:cNvPr id="0" name=""/>
        <dsp:cNvSpPr/>
      </dsp:nvSpPr>
      <dsp:spPr>
        <a:xfrm>
          <a:off x="150768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48649-D026-4AD6-85CA-2B877E9CAC35}">
      <dsp:nvSpPr>
        <dsp:cNvPr id="0" name=""/>
        <dsp:cNvSpPr/>
      </dsp:nvSpPr>
      <dsp:spPr>
        <a:xfrm>
          <a:off x="301011" y="1953493"/>
          <a:ext cx="965441" cy="603401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100" kern="1200" dirty="0"/>
        </a:p>
      </dsp:txBody>
      <dsp:txXfrm>
        <a:off x="318684" y="1971166"/>
        <a:ext cx="930095" cy="568055"/>
      </dsp:txXfrm>
    </dsp:sp>
    <dsp:sp modelId="{82715789-5A6E-42E7-AE77-4CCA967CF352}">
      <dsp:nvSpPr>
        <dsp:cNvPr id="0" name=""/>
        <dsp:cNvSpPr/>
      </dsp:nvSpPr>
      <dsp:spPr>
        <a:xfrm>
          <a:off x="150768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8021-C0C5-469D-87AA-07CD20DD4549}">
      <dsp:nvSpPr>
        <dsp:cNvPr id="0" name=""/>
        <dsp:cNvSpPr/>
      </dsp:nvSpPr>
      <dsp:spPr>
        <a:xfrm>
          <a:off x="301011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08:15 Uhr</a:t>
          </a:r>
          <a:endParaRPr lang="de-CH" sz="2100" kern="1200" dirty="0"/>
        </a:p>
      </dsp:txBody>
      <dsp:txXfrm>
        <a:off x="318684" y="2725418"/>
        <a:ext cx="1166600" cy="568055"/>
      </dsp:txXfrm>
    </dsp:sp>
    <dsp:sp modelId="{2937C455-D2D3-4F68-AB4C-42FDD485D8C6}">
      <dsp:nvSpPr>
        <dsp:cNvPr id="0" name=""/>
        <dsp:cNvSpPr/>
      </dsp:nvSpPr>
      <dsp:spPr>
        <a:xfrm>
          <a:off x="150768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688E5-D649-458A-839E-2FA2629520C7}">
      <dsp:nvSpPr>
        <dsp:cNvPr id="0" name=""/>
        <dsp:cNvSpPr/>
      </dsp:nvSpPr>
      <dsp:spPr>
        <a:xfrm>
          <a:off x="301011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bis</a:t>
          </a:r>
          <a:endParaRPr lang="de-CH" sz="2100" kern="1200" dirty="0"/>
        </a:p>
      </dsp:txBody>
      <dsp:txXfrm>
        <a:off x="318684" y="3479669"/>
        <a:ext cx="1166600" cy="568055"/>
      </dsp:txXfrm>
    </dsp:sp>
    <dsp:sp modelId="{31775304-2651-453F-BE24-5761B5BBEB7E}">
      <dsp:nvSpPr>
        <dsp:cNvPr id="0" name=""/>
        <dsp:cNvSpPr/>
      </dsp:nvSpPr>
      <dsp:spPr>
        <a:xfrm>
          <a:off x="150768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1774E-83D5-4C66-A999-6CF5CF49A64C}">
      <dsp:nvSpPr>
        <dsp:cNvPr id="0" name=""/>
        <dsp:cNvSpPr/>
      </dsp:nvSpPr>
      <dsp:spPr>
        <a:xfrm>
          <a:off x="301011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11:55 Uhr</a:t>
          </a:r>
          <a:endParaRPr lang="de-CH" sz="2100" kern="1200" dirty="0"/>
        </a:p>
      </dsp:txBody>
      <dsp:txXfrm>
        <a:off x="318684" y="4233921"/>
        <a:ext cx="1166600" cy="568055"/>
      </dsp:txXfrm>
    </dsp:sp>
    <dsp:sp modelId="{67C2E270-FB59-4561-A7E8-476C78CD8D65}">
      <dsp:nvSpPr>
        <dsp:cNvPr id="0" name=""/>
        <dsp:cNvSpPr/>
      </dsp:nvSpPr>
      <dsp:spPr>
        <a:xfrm>
          <a:off x="1804658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Nachmittags</a:t>
          </a:r>
          <a:br>
            <a:rPr lang="de-CH" sz="2100" kern="1200" dirty="0" smtClean="0"/>
          </a:br>
          <a:r>
            <a:rPr lang="de-CH" sz="2100" kern="1200" dirty="0" smtClean="0"/>
            <a:t>von…</a:t>
          </a:r>
          <a:endParaRPr lang="de-CH" sz="2100" kern="1200" dirty="0"/>
        </a:p>
      </dsp:txBody>
      <dsp:txXfrm>
        <a:off x="1827186" y="1055991"/>
        <a:ext cx="1457376" cy="724123"/>
      </dsp:txXfrm>
    </dsp:sp>
    <dsp:sp modelId="{7600C868-8761-4D6B-970B-F745E516C266}">
      <dsp:nvSpPr>
        <dsp:cNvPr id="0" name=""/>
        <dsp:cNvSpPr/>
      </dsp:nvSpPr>
      <dsp:spPr>
        <a:xfrm>
          <a:off x="1954901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9992D-A915-4490-ACC7-ABD9AC8810AA}">
      <dsp:nvSpPr>
        <dsp:cNvPr id="0" name=""/>
        <dsp:cNvSpPr/>
      </dsp:nvSpPr>
      <dsp:spPr>
        <a:xfrm>
          <a:off x="2105145" y="1953493"/>
          <a:ext cx="965441" cy="603401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100" kern="1200" dirty="0"/>
        </a:p>
      </dsp:txBody>
      <dsp:txXfrm>
        <a:off x="2122818" y="1971166"/>
        <a:ext cx="930095" cy="568055"/>
      </dsp:txXfrm>
    </dsp:sp>
    <dsp:sp modelId="{0F5C3FBD-F0D7-457A-8A3D-F894E135081D}">
      <dsp:nvSpPr>
        <dsp:cNvPr id="0" name=""/>
        <dsp:cNvSpPr/>
      </dsp:nvSpPr>
      <dsp:spPr>
        <a:xfrm>
          <a:off x="1954901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EFF92-B00F-433D-8E13-404EC2F306DD}">
      <dsp:nvSpPr>
        <dsp:cNvPr id="0" name=""/>
        <dsp:cNvSpPr/>
      </dsp:nvSpPr>
      <dsp:spPr>
        <a:xfrm>
          <a:off x="2105145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13:00 Uhr</a:t>
          </a:r>
          <a:endParaRPr lang="de-CH" sz="2100" kern="1200" dirty="0"/>
        </a:p>
      </dsp:txBody>
      <dsp:txXfrm>
        <a:off x="2122818" y="2725418"/>
        <a:ext cx="1166600" cy="568055"/>
      </dsp:txXfrm>
    </dsp:sp>
    <dsp:sp modelId="{5B8F671E-5E77-48D4-AD23-415D145D72FF}">
      <dsp:nvSpPr>
        <dsp:cNvPr id="0" name=""/>
        <dsp:cNvSpPr/>
      </dsp:nvSpPr>
      <dsp:spPr>
        <a:xfrm>
          <a:off x="1954901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8A4B-FB01-4E33-B580-15E296A5DAF6}">
      <dsp:nvSpPr>
        <dsp:cNvPr id="0" name=""/>
        <dsp:cNvSpPr/>
      </dsp:nvSpPr>
      <dsp:spPr>
        <a:xfrm>
          <a:off x="2105145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bis</a:t>
          </a:r>
          <a:endParaRPr lang="de-CH" sz="2100" kern="1200" dirty="0"/>
        </a:p>
      </dsp:txBody>
      <dsp:txXfrm>
        <a:off x="2122818" y="3479669"/>
        <a:ext cx="1166600" cy="568055"/>
      </dsp:txXfrm>
    </dsp:sp>
    <dsp:sp modelId="{924D06F6-7185-4D77-992C-D0E42528A2B9}">
      <dsp:nvSpPr>
        <dsp:cNvPr id="0" name=""/>
        <dsp:cNvSpPr/>
      </dsp:nvSpPr>
      <dsp:spPr>
        <a:xfrm>
          <a:off x="1954901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1F6E-2218-4903-935B-57A86E61C90F}">
      <dsp:nvSpPr>
        <dsp:cNvPr id="0" name=""/>
        <dsp:cNvSpPr/>
      </dsp:nvSpPr>
      <dsp:spPr>
        <a:xfrm>
          <a:off x="2105145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16:40 Uhr</a:t>
          </a:r>
          <a:endParaRPr lang="de-CH" sz="2100" kern="1200" dirty="0"/>
        </a:p>
      </dsp:txBody>
      <dsp:txXfrm>
        <a:off x="2122818" y="4233921"/>
        <a:ext cx="1166600" cy="568055"/>
      </dsp:txXfrm>
    </dsp:sp>
    <dsp:sp modelId="{FAF89C5A-7A86-4798-8D7C-6493155A2469}">
      <dsp:nvSpPr>
        <dsp:cNvPr id="0" name=""/>
        <dsp:cNvSpPr/>
      </dsp:nvSpPr>
      <dsp:spPr>
        <a:xfrm>
          <a:off x="3608791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Abends</a:t>
          </a:r>
          <a:br>
            <a:rPr lang="de-CH" sz="2100" kern="1200" dirty="0" smtClean="0"/>
          </a:br>
          <a:r>
            <a:rPr lang="de-CH" sz="2100" kern="1200" dirty="0" smtClean="0"/>
            <a:t>von…</a:t>
          </a:r>
          <a:endParaRPr lang="de-CH" sz="2100" kern="1200" dirty="0"/>
        </a:p>
      </dsp:txBody>
      <dsp:txXfrm>
        <a:off x="3631319" y="1055991"/>
        <a:ext cx="1457376" cy="724123"/>
      </dsp:txXfrm>
    </dsp:sp>
    <dsp:sp modelId="{BE3EAFF3-E1C7-4061-8753-EBACC9EDA0AF}">
      <dsp:nvSpPr>
        <dsp:cNvPr id="0" name=""/>
        <dsp:cNvSpPr/>
      </dsp:nvSpPr>
      <dsp:spPr>
        <a:xfrm>
          <a:off x="3759035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FE4A9-0DE9-49DD-810F-605F5E5FF114}">
      <dsp:nvSpPr>
        <dsp:cNvPr id="0" name=""/>
        <dsp:cNvSpPr/>
      </dsp:nvSpPr>
      <dsp:spPr>
        <a:xfrm>
          <a:off x="3909278" y="1953493"/>
          <a:ext cx="965441" cy="603401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100" kern="1200" dirty="0"/>
        </a:p>
      </dsp:txBody>
      <dsp:txXfrm>
        <a:off x="3926951" y="1971166"/>
        <a:ext cx="930095" cy="568055"/>
      </dsp:txXfrm>
    </dsp:sp>
    <dsp:sp modelId="{F88DB0F4-A17F-4688-95B1-5FA6C6295493}">
      <dsp:nvSpPr>
        <dsp:cNvPr id="0" name=""/>
        <dsp:cNvSpPr/>
      </dsp:nvSpPr>
      <dsp:spPr>
        <a:xfrm>
          <a:off x="3759035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5C952-3C69-4BC8-8352-D45A11665B31}">
      <dsp:nvSpPr>
        <dsp:cNvPr id="0" name=""/>
        <dsp:cNvSpPr/>
      </dsp:nvSpPr>
      <dsp:spPr>
        <a:xfrm>
          <a:off x="3909278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18:10 Uhr</a:t>
          </a:r>
          <a:endParaRPr lang="de-CH" sz="2100" kern="1200" dirty="0"/>
        </a:p>
      </dsp:txBody>
      <dsp:txXfrm>
        <a:off x="3926951" y="2725418"/>
        <a:ext cx="1166600" cy="568055"/>
      </dsp:txXfrm>
    </dsp:sp>
    <dsp:sp modelId="{EAAEDE6B-8CD4-4EFC-92C6-DE3061D75F24}">
      <dsp:nvSpPr>
        <dsp:cNvPr id="0" name=""/>
        <dsp:cNvSpPr/>
      </dsp:nvSpPr>
      <dsp:spPr>
        <a:xfrm>
          <a:off x="3759035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82D46-1174-4CED-825B-3A011305C6ED}">
      <dsp:nvSpPr>
        <dsp:cNvPr id="0" name=""/>
        <dsp:cNvSpPr/>
      </dsp:nvSpPr>
      <dsp:spPr>
        <a:xfrm>
          <a:off x="3909278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bis</a:t>
          </a:r>
          <a:endParaRPr lang="de-CH" sz="2100" kern="1200" dirty="0"/>
        </a:p>
      </dsp:txBody>
      <dsp:txXfrm>
        <a:off x="3926951" y="3479669"/>
        <a:ext cx="1166600" cy="568055"/>
      </dsp:txXfrm>
    </dsp:sp>
    <dsp:sp modelId="{2A0EE326-4461-49A0-8B28-B96F6D74D1B5}">
      <dsp:nvSpPr>
        <dsp:cNvPr id="0" name=""/>
        <dsp:cNvSpPr/>
      </dsp:nvSpPr>
      <dsp:spPr>
        <a:xfrm>
          <a:off x="3759035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15F01-5A78-42B0-8152-CF4C68EABA67}">
      <dsp:nvSpPr>
        <dsp:cNvPr id="0" name=""/>
        <dsp:cNvSpPr/>
      </dsp:nvSpPr>
      <dsp:spPr>
        <a:xfrm>
          <a:off x="3909278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kern="1200" dirty="0" smtClean="0"/>
            <a:t>21:50 Uhr</a:t>
          </a:r>
          <a:endParaRPr lang="de-CH" sz="2100" kern="1200" dirty="0"/>
        </a:p>
      </dsp:txBody>
      <dsp:txXfrm>
        <a:off x="3926951" y="4233921"/>
        <a:ext cx="1166600" cy="568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881AF-14D5-48E2-BC45-B5024F0E6934}">
      <dsp:nvSpPr>
        <dsp:cNvPr id="0" name=""/>
        <dsp:cNvSpPr/>
      </dsp:nvSpPr>
      <dsp:spPr>
        <a:xfrm>
          <a:off x="0" y="0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dirty="0" smtClean="0"/>
            <a:t>Der Alarm geht los</a:t>
          </a:r>
          <a:endParaRPr lang="de-CH" sz="2900" b="1" kern="1200" dirty="0"/>
        </a:p>
      </dsp:txBody>
      <dsp:txXfrm>
        <a:off x="1559660" y="0"/>
        <a:ext cx="5712677" cy="1051932"/>
      </dsp:txXfrm>
    </dsp:sp>
    <dsp:sp modelId="{3482201B-E53C-48F8-8688-55931B1E52AD}">
      <dsp:nvSpPr>
        <dsp:cNvPr id="0" name=""/>
        <dsp:cNvSpPr/>
      </dsp:nvSpPr>
      <dsp:spPr>
        <a:xfrm>
          <a:off x="582440" y="185699"/>
          <a:ext cx="499973" cy="680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FCBE08-18F6-4DFE-A078-7095923E87D1}">
      <dsp:nvSpPr>
        <dsp:cNvPr id="0" name=""/>
        <dsp:cNvSpPr/>
      </dsp:nvSpPr>
      <dsp:spPr>
        <a:xfrm>
          <a:off x="0" y="1157126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smtClean="0"/>
            <a:t>Kurslokal sofort verlassen</a:t>
          </a:r>
          <a:br>
            <a:rPr lang="de-CH" sz="2900" b="1" kern="1200" smtClean="0"/>
          </a:br>
          <a:r>
            <a:rPr lang="de-CH" sz="2900" kern="1200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Lift darf nicht benutzt werden</a:t>
          </a:r>
          <a:endParaRPr lang="de-CH" sz="29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59660" y="1157126"/>
        <a:ext cx="5712677" cy="1051932"/>
      </dsp:txXfrm>
    </dsp:sp>
    <dsp:sp modelId="{1B6A0881-4180-4585-87D9-920E58EBE714}">
      <dsp:nvSpPr>
        <dsp:cNvPr id="0" name=""/>
        <dsp:cNvSpPr/>
      </dsp:nvSpPr>
      <dsp:spPr>
        <a:xfrm>
          <a:off x="441946" y="1440739"/>
          <a:ext cx="780961" cy="4847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5D6E03-A3FE-450B-85CA-F00CF492A8BD}">
      <dsp:nvSpPr>
        <dsp:cNvPr id="0" name=""/>
        <dsp:cNvSpPr/>
      </dsp:nvSpPr>
      <dsp:spPr>
        <a:xfrm>
          <a:off x="0" y="2314252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dirty="0" smtClean="0"/>
            <a:t>Sammelplatz </a:t>
          </a:r>
          <a:br>
            <a:rPr lang="de-CH" sz="2900" b="1" kern="1200" dirty="0" smtClean="0"/>
          </a:br>
          <a:r>
            <a:rPr lang="de-CH" sz="2900" kern="1200" dirty="0" smtClean="0"/>
            <a:t>Gerbergasse 1 (vor Tchibo)</a:t>
          </a:r>
          <a:endParaRPr lang="de-CH" sz="2900" b="1" kern="1200" dirty="0"/>
        </a:p>
      </dsp:txBody>
      <dsp:txXfrm>
        <a:off x="1559660" y="2314252"/>
        <a:ext cx="5712677" cy="1051932"/>
      </dsp:txXfrm>
    </dsp:sp>
    <dsp:sp modelId="{DB064863-8367-42D0-A85F-951952FA5BCA}">
      <dsp:nvSpPr>
        <dsp:cNvPr id="0" name=""/>
        <dsp:cNvSpPr/>
      </dsp:nvSpPr>
      <dsp:spPr>
        <a:xfrm>
          <a:off x="512196" y="2419445"/>
          <a:ext cx="640460" cy="841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1BB83A-E1AD-42C9-8CFC-9E634DDE5A09}">
      <dsp:nvSpPr>
        <dsp:cNvPr id="0" name=""/>
        <dsp:cNvSpPr/>
      </dsp:nvSpPr>
      <dsp:spPr>
        <a:xfrm>
          <a:off x="0" y="3471378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dirty="0" smtClean="0"/>
            <a:t>Auf weitere Anweisungen warten</a:t>
          </a:r>
          <a:endParaRPr lang="de-CH" sz="2900" b="1" kern="1200" dirty="0"/>
        </a:p>
      </dsp:txBody>
      <dsp:txXfrm>
        <a:off x="1559660" y="3471378"/>
        <a:ext cx="5712677" cy="1051932"/>
      </dsp:txXfrm>
    </dsp:sp>
    <dsp:sp modelId="{452FB5CF-4D63-44C7-9B9D-D4888209CF7C}">
      <dsp:nvSpPr>
        <dsp:cNvPr id="0" name=""/>
        <dsp:cNvSpPr/>
      </dsp:nvSpPr>
      <dsp:spPr>
        <a:xfrm>
          <a:off x="722927" y="3565648"/>
          <a:ext cx="218999" cy="863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881AF-14D5-48E2-BC45-B5024F0E6934}">
      <dsp:nvSpPr>
        <dsp:cNvPr id="0" name=""/>
        <dsp:cNvSpPr/>
      </dsp:nvSpPr>
      <dsp:spPr>
        <a:xfrm>
          <a:off x="0" y="0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dirty="0" smtClean="0"/>
            <a:t>Der Alarm geht los</a:t>
          </a:r>
          <a:endParaRPr lang="de-CH" sz="2900" b="1" kern="1200" dirty="0"/>
        </a:p>
      </dsp:txBody>
      <dsp:txXfrm>
        <a:off x="1559660" y="0"/>
        <a:ext cx="5712677" cy="1051932"/>
      </dsp:txXfrm>
    </dsp:sp>
    <dsp:sp modelId="{3482201B-E53C-48F8-8688-55931B1E52AD}">
      <dsp:nvSpPr>
        <dsp:cNvPr id="0" name=""/>
        <dsp:cNvSpPr/>
      </dsp:nvSpPr>
      <dsp:spPr>
        <a:xfrm>
          <a:off x="582440" y="185699"/>
          <a:ext cx="499973" cy="680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FCBE08-18F6-4DFE-A078-7095923E87D1}">
      <dsp:nvSpPr>
        <dsp:cNvPr id="0" name=""/>
        <dsp:cNvSpPr/>
      </dsp:nvSpPr>
      <dsp:spPr>
        <a:xfrm>
          <a:off x="0" y="1157126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smtClean="0"/>
            <a:t>Kurslokal sofort verlassen</a:t>
          </a:r>
          <a:br>
            <a:rPr lang="de-CH" sz="2900" b="1" kern="1200" smtClean="0"/>
          </a:br>
          <a:r>
            <a:rPr lang="de-CH" sz="2900" kern="1200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Lift darf nicht benutzt werden</a:t>
          </a:r>
          <a:endParaRPr lang="de-CH" sz="29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59660" y="1157126"/>
        <a:ext cx="5712677" cy="1051932"/>
      </dsp:txXfrm>
    </dsp:sp>
    <dsp:sp modelId="{1B6A0881-4180-4585-87D9-920E58EBE714}">
      <dsp:nvSpPr>
        <dsp:cNvPr id="0" name=""/>
        <dsp:cNvSpPr/>
      </dsp:nvSpPr>
      <dsp:spPr>
        <a:xfrm>
          <a:off x="441946" y="1440739"/>
          <a:ext cx="780961" cy="4847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5D6E03-A3FE-450B-85CA-F00CF492A8BD}">
      <dsp:nvSpPr>
        <dsp:cNvPr id="0" name=""/>
        <dsp:cNvSpPr/>
      </dsp:nvSpPr>
      <dsp:spPr>
        <a:xfrm>
          <a:off x="0" y="2314252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dirty="0" smtClean="0"/>
            <a:t>Sammelplatz </a:t>
          </a:r>
          <a:br>
            <a:rPr lang="de-CH" sz="2900" b="1" kern="1200" dirty="0" smtClean="0"/>
          </a:br>
          <a:r>
            <a:rPr lang="de-CH" sz="2900" kern="1200" dirty="0" smtClean="0"/>
            <a:t>Ecke </a:t>
          </a:r>
          <a:r>
            <a:rPr lang="de-CH" sz="2900" kern="1200" dirty="0" err="1" smtClean="0"/>
            <a:t>Baarerstrasse</a:t>
          </a:r>
          <a:r>
            <a:rPr lang="de-CH" sz="2900" kern="1200" dirty="0" smtClean="0"/>
            <a:t> / Metalistrasse</a:t>
          </a:r>
          <a:endParaRPr lang="de-CH" sz="2900" b="1" kern="1200" dirty="0"/>
        </a:p>
      </dsp:txBody>
      <dsp:txXfrm>
        <a:off x="1559660" y="2314252"/>
        <a:ext cx="5712677" cy="1051932"/>
      </dsp:txXfrm>
    </dsp:sp>
    <dsp:sp modelId="{DB064863-8367-42D0-A85F-951952FA5BCA}">
      <dsp:nvSpPr>
        <dsp:cNvPr id="0" name=""/>
        <dsp:cNvSpPr/>
      </dsp:nvSpPr>
      <dsp:spPr>
        <a:xfrm>
          <a:off x="512196" y="2419445"/>
          <a:ext cx="640460" cy="841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1BB83A-E1AD-42C9-8CFC-9E634DDE5A09}">
      <dsp:nvSpPr>
        <dsp:cNvPr id="0" name=""/>
        <dsp:cNvSpPr/>
      </dsp:nvSpPr>
      <dsp:spPr>
        <a:xfrm>
          <a:off x="0" y="3471378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900" b="1" kern="1200" dirty="0" smtClean="0"/>
            <a:t>Auf weitere Anweisungen warten</a:t>
          </a:r>
          <a:endParaRPr lang="de-CH" sz="2900" b="1" kern="1200" dirty="0"/>
        </a:p>
      </dsp:txBody>
      <dsp:txXfrm>
        <a:off x="1559660" y="3471378"/>
        <a:ext cx="5712677" cy="1051932"/>
      </dsp:txXfrm>
    </dsp:sp>
    <dsp:sp modelId="{452FB5CF-4D63-44C7-9B9D-D4888209CF7C}">
      <dsp:nvSpPr>
        <dsp:cNvPr id="0" name=""/>
        <dsp:cNvSpPr/>
      </dsp:nvSpPr>
      <dsp:spPr>
        <a:xfrm>
          <a:off x="722927" y="3565648"/>
          <a:ext cx="218999" cy="863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881AF-14D5-48E2-BC45-B5024F0E6934}">
      <dsp:nvSpPr>
        <dsp:cNvPr id="0" name=""/>
        <dsp:cNvSpPr/>
      </dsp:nvSpPr>
      <dsp:spPr>
        <a:xfrm>
          <a:off x="0" y="0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b="1" kern="1200" dirty="0" smtClean="0"/>
            <a:t>Der Alarm geht los</a:t>
          </a:r>
          <a:endParaRPr lang="de-CH" sz="2100" b="1" kern="1200" dirty="0"/>
        </a:p>
      </dsp:txBody>
      <dsp:txXfrm>
        <a:off x="1559660" y="0"/>
        <a:ext cx="5712677" cy="1051932"/>
      </dsp:txXfrm>
    </dsp:sp>
    <dsp:sp modelId="{3482201B-E53C-48F8-8688-55931B1E52AD}">
      <dsp:nvSpPr>
        <dsp:cNvPr id="0" name=""/>
        <dsp:cNvSpPr/>
      </dsp:nvSpPr>
      <dsp:spPr>
        <a:xfrm>
          <a:off x="582440" y="185699"/>
          <a:ext cx="499973" cy="680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FCBE08-18F6-4DFE-A078-7095923E87D1}">
      <dsp:nvSpPr>
        <dsp:cNvPr id="0" name=""/>
        <dsp:cNvSpPr/>
      </dsp:nvSpPr>
      <dsp:spPr>
        <a:xfrm>
          <a:off x="0" y="1157126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b="1" kern="1200" smtClean="0"/>
            <a:t>Kurslokal sofort verlassen</a:t>
          </a:r>
          <a:br>
            <a:rPr lang="de-CH" sz="2100" b="1" kern="1200" smtClean="0"/>
          </a:br>
          <a:r>
            <a:rPr lang="de-CH" sz="2100" kern="1200" baseline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Lift darf nicht benutzt werden</a:t>
          </a:r>
          <a:endParaRPr lang="de-CH" sz="21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59660" y="1157126"/>
        <a:ext cx="5712677" cy="1051932"/>
      </dsp:txXfrm>
    </dsp:sp>
    <dsp:sp modelId="{1B6A0881-4180-4585-87D9-920E58EBE714}">
      <dsp:nvSpPr>
        <dsp:cNvPr id="0" name=""/>
        <dsp:cNvSpPr/>
      </dsp:nvSpPr>
      <dsp:spPr>
        <a:xfrm>
          <a:off x="441946" y="1440739"/>
          <a:ext cx="780961" cy="4847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5D6E03-A3FE-450B-85CA-F00CF492A8BD}">
      <dsp:nvSpPr>
        <dsp:cNvPr id="0" name=""/>
        <dsp:cNvSpPr/>
      </dsp:nvSpPr>
      <dsp:spPr>
        <a:xfrm>
          <a:off x="0" y="2314252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b="1" kern="1200" dirty="0" smtClean="0"/>
            <a:t>Sammelplatz </a:t>
          </a:r>
          <a:br>
            <a:rPr lang="de-CH" sz="2100" b="1" kern="1200" dirty="0" smtClean="0"/>
          </a:br>
          <a:r>
            <a:rPr lang="de-CH" sz="2100" kern="1200" dirty="0" smtClean="0"/>
            <a:t>bei der Firma De Laval auf dem Parkplatz (</a:t>
          </a:r>
          <a:r>
            <a:rPr lang="de-CH" sz="2100" kern="1200" dirty="0" err="1" smtClean="0"/>
            <a:t>vis</a:t>
          </a:r>
          <a:r>
            <a:rPr lang="de-CH" sz="2100" kern="1200" dirty="0" smtClean="0"/>
            <a:t> à </a:t>
          </a:r>
          <a:r>
            <a:rPr lang="de-CH" sz="2100" kern="1200" dirty="0" err="1" smtClean="0"/>
            <a:t>vis</a:t>
          </a:r>
          <a:r>
            <a:rPr lang="de-CH" sz="2100" kern="1200" dirty="0" smtClean="0"/>
            <a:t> </a:t>
          </a:r>
          <a:r>
            <a:rPr lang="de-CH" sz="2100" kern="1200" dirty="0" err="1" smtClean="0"/>
            <a:t>Surseepark</a:t>
          </a:r>
          <a:r>
            <a:rPr lang="de-CH" sz="2100" kern="1200" dirty="0" smtClean="0"/>
            <a:t>)</a:t>
          </a:r>
          <a:endParaRPr lang="de-CH" sz="2100" b="1" kern="1200" dirty="0"/>
        </a:p>
      </dsp:txBody>
      <dsp:txXfrm>
        <a:off x="1559660" y="2314252"/>
        <a:ext cx="5712677" cy="1051932"/>
      </dsp:txXfrm>
    </dsp:sp>
    <dsp:sp modelId="{DB064863-8367-42D0-A85F-951952FA5BCA}">
      <dsp:nvSpPr>
        <dsp:cNvPr id="0" name=""/>
        <dsp:cNvSpPr/>
      </dsp:nvSpPr>
      <dsp:spPr>
        <a:xfrm>
          <a:off x="512196" y="2419445"/>
          <a:ext cx="640460" cy="841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1BB83A-E1AD-42C9-8CFC-9E634DDE5A09}">
      <dsp:nvSpPr>
        <dsp:cNvPr id="0" name=""/>
        <dsp:cNvSpPr/>
      </dsp:nvSpPr>
      <dsp:spPr>
        <a:xfrm>
          <a:off x="0" y="3471378"/>
          <a:ext cx="7272338" cy="10519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100" b="1" kern="1200" dirty="0" smtClean="0"/>
            <a:t>Auf weitere Anweisungen warten</a:t>
          </a:r>
          <a:endParaRPr lang="de-CH" sz="2100" b="1" kern="1200" dirty="0"/>
        </a:p>
      </dsp:txBody>
      <dsp:txXfrm>
        <a:off x="1559660" y="3471378"/>
        <a:ext cx="5712677" cy="1051932"/>
      </dsp:txXfrm>
    </dsp:sp>
    <dsp:sp modelId="{452FB5CF-4D63-44C7-9B9D-D4888209CF7C}">
      <dsp:nvSpPr>
        <dsp:cNvPr id="0" name=""/>
        <dsp:cNvSpPr/>
      </dsp:nvSpPr>
      <dsp:spPr>
        <a:xfrm>
          <a:off x="722927" y="3565648"/>
          <a:ext cx="218999" cy="863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9A0C5-4402-4838-849E-2EBB7ED796CB}">
      <dsp:nvSpPr>
        <dsp:cNvPr id="0" name=""/>
        <dsp:cNvSpPr/>
      </dsp:nvSpPr>
      <dsp:spPr>
        <a:xfrm rot="5400000">
          <a:off x="-122620" y="124069"/>
          <a:ext cx="817470" cy="572229"/>
        </a:xfrm>
        <a:prstGeom prst="chevron">
          <a:avLst/>
        </a:prstGeom>
        <a:solidFill>
          <a:srgbClr val="07B10B">
            <a:alpha val="89804"/>
          </a:srgb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600" kern="1200" dirty="0"/>
        </a:p>
      </dsp:txBody>
      <dsp:txXfrm rot="-5400000">
        <a:off x="1" y="287564"/>
        <a:ext cx="572229" cy="245241"/>
      </dsp:txXfrm>
    </dsp:sp>
    <dsp:sp modelId="{FB2E58B0-E532-4617-91DE-763EF4BEF970}">
      <dsp:nvSpPr>
        <dsp:cNvPr id="0" name=""/>
        <dsp:cNvSpPr/>
      </dsp:nvSpPr>
      <dsp:spPr>
        <a:xfrm rot="5400000">
          <a:off x="1878394" y="-1304716"/>
          <a:ext cx="531356" cy="314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2700" kern="1200" dirty="0" err="1" smtClean="0"/>
            <a:t>SmartArt</a:t>
          </a:r>
          <a:endParaRPr lang="de-CH" sz="2700" kern="1200" dirty="0"/>
        </a:p>
      </dsp:txBody>
      <dsp:txXfrm rot="-5400000">
        <a:off x="572230" y="27387"/>
        <a:ext cx="3117747" cy="479478"/>
      </dsp:txXfrm>
    </dsp:sp>
    <dsp:sp modelId="{AA8CEACB-2B6F-47AA-98EF-6688F717E169}">
      <dsp:nvSpPr>
        <dsp:cNvPr id="0" name=""/>
        <dsp:cNvSpPr/>
      </dsp:nvSpPr>
      <dsp:spPr>
        <a:xfrm rot="5400000">
          <a:off x="-122620" y="785387"/>
          <a:ext cx="817470" cy="572229"/>
        </a:xfrm>
        <a:prstGeom prst="chevron">
          <a:avLst/>
        </a:prstGeom>
        <a:solidFill>
          <a:srgbClr val="0070C0">
            <a:alpha val="76667"/>
          </a:srgb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600" kern="1200" dirty="0"/>
        </a:p>
      </dsp:txBody>
      <dsp:txXfrm rot="-5400000">
        <a:off x="1" y="948882"/>
        <a:ext cx="572229" cy="245241"/>
      </dsp:txXfrm>
    </dsp:sp>
    <dsp:sp modelId="{4E6FE0A7-86D4-49EC-80BA-62025329F3CC}">
      <dsp:nvSpPr>
        <dsp:cNvPr id="0" name=""/>
        <dsp:cNvSpPr/>
      </dsp:nvSpPr>
      <dsp:spPr>
        <a:xfrm rot="5400000">
          <a:off x="1878394" y="-643398"/>
          <a:ext cx="531356" cy="314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2700" kern="1200" dirty="0" err="1" smtClean="0"/>
            <a:t>WordArt</a:t>
          </a:r>
          <a:endParaRPr lang="de-CH" sz="2700" kern="1200" dirty="0"/>
        </a:p>
      </dsp:txBody>
      <dsp:txXfrm rot="-5400000">
        <a:off x="572230" y="688705"/>
        <a:ext cx="3117747" cy="479478"/>
      </dsp:txXfrm>
    </dsp:sp>
    <dsp:sp modelId="{7B37C00A-3138-41E9-BB6A-01FD36EF55C9}">
      <dsp:nvSpPr>
        <dsp:cNvPr id="0" name=""/>
        <dsp:cNvSpPr/>
      </dsp:nvSpPr>
      <dsp:spPr>
        <a:xfrm rot="5400000">
          <a:off x="-122620" y="1446705"/>
          <a:ext cx="817470" cy="572229"/>
        </a:xfrm>
        <a:prstGeom prst="chevron">
          <a:avLst/>
        </a:prstGeom>
        <a:solidFill>
          <a:srgbClr val="7030A0">
            <a:alpha val="63333"/>
          </a:srgb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600" kern="1200" dirty="0"/>
        </a:p>
      </dsp:txBody>
      <dsp:txXfrm rot="-5400000">
        <a:off x="1" y="1610200"/>
        <a:ext cx="572229" cy="245241"/>
      </dsp:txXfrm>
    </dsp:sp>
    <dsp:sp modelId="{AE933DE5-FD36-4EDD-A5EC-ADF442564817}">
      <dsp:nvSpPr>
        <dsp:cNvPr id="0" name=""/>
        <dsp:cNvSpPr/>
      </dsp:nvSpPr>
      <dsp:spPr>
        <a:xfrm rot="5400000">
          <a:off x="1878394" y="17919"/>
          <a:ext cx="531356" cy="314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2700" kern="1200" dirty="0" smtClean="0"/>
            <a:t>Bilder</a:t>
          </a:r>
          <a:endParaRPr lang="de-CH" sz="2700" kern="1200" dirty="0"/>
        </a:p>
      </dsp:txBody>
      <dsp:txXfrm rot="-5400000">
        <a:off x="572230" y="1350023"/>
        <a:ext cx="3117747" cy="479478"/>
      </dsp:txXfrm>
    </dsp:sp>
    <dsp:sp modelId="{8F6511D5-DAF8-4CD9-8AA8-8C5F688A28D4}">
      <dsp:nvSpPr>
        <dsp:cNvPr id="0" name=""/>
        <dsp:cNvSpPr/>
      </dsp:nvSpPr>
      <dsp:spPr>
        <a:xfrm rot="5400000">
          <a:off x="-122620" y="2108023"/>
          <a:ext cx="817470" cy="572229"/>
        </a:xfrm>
        <a:prstGeom prst="chevron">
          <a:avLst/>
        </a:prstGeom>
        <a:solidFill>
          <a:srgbClr val="FFC000">
            <a:alpha val="50000"/>
          </a:srgb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600" kern="1200" dirty="0"/>
        </a:p>
      </dsp:txBody>
      <dsp:txXfrm rot="-5400000">
        <a:off x="1" y="2271518"/>
        <a:ext cx="572229" cy="245241"/>
      </dsp:txXfrm>
    </dsp:sp>
    <dsp:sp modelId="{FCBE9F2A-9D9D-429F-BF60-76EF1EEAD4AD}">
      <dsp:nvSpPr>
        <dsp:cNvPr id="0" name=""/>
        <dsp:cNvSpPr/>
      </dsp:nvSpPr>
      <dsp:spPr>
        <a:xfrm rot="5400000">
          <a:off x="1878394" y="679237"/>
          <a:ext cx="531356" cy="3143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2700" kern="1200" dirty="0" smtClean="0"/>
            <a:t>Diagramme</a:t>
          </a:r>
          <a:endParaRPr lang="de-CH" sz="2700" kern="1200" dirty="0"/>
        </a:p>
      </dsp:txBody>
      <dsp:txXfrm rot="-5400000">
        <a:off x="572230" y="2011341"/>
        <a:ext cx="3117747" cy="47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57662-2199-49DE-9946-0EAC982E2DA4}" type="datetimeFigureOut">
              <a:rPr lang="de-CH" smtClean="0"/>
              <a:t>01.03.2017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AB1F5-D314-4A06-BE58-71A6BDB57ED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265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35696" y="1608128"/>
            <a:ext cx="6912768" cy="1748865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5696" y="3356992"/>
            <a:ext cx="6912768" cy="2664296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01.03.2017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4" y="576000"/>
            <a:ext cx="1006297" cy="100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4" y="576000"/>
            <a:ext cx="1006297" cy="1008000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0"/>
            <a:ext cx="8892480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/>
          <p:cNvSpPr/>
          <p:nvPr userDrawn="1"/>
        </p:nvSpPr>
        <p:spPr>
          <a:xfrm rot="16200000">
            <a:off x="-3154632" y="3415368"/>
            <a:ext cx="6597264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795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000" y="468000"/>
            <a:ext cx="7272000" cy="10080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20000" y="1620000"/>
            <a:ext cx="7272000" cy="452596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01.03.2017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4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00000" y="1620000"/>
            <a:ext cx="3384000" cy="45259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19999" y="1620000"/>
            <a:ext cx="4573175" cy="45259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01.03.2017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0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319999" y="1637110"/>
            <a:ext cx="4573175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319999" y="2276873"/>
            <a:ext cx="4573175" cy="3849291"/>
          </a:xfrm>
        </p:spPr>
        <p:txBody>
          <a:bodyPr>
            <a:noAutofit/>
          </a:bodyPr>
          <a:lstStyle>
            <a:lvl1pPr>
              <a:defRPr sz="19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01.03.2017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900000" y="1620000"/>
            <a:ext cx="3384000" cy="45259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502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01.03.2017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7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01.03.2017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7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Seite </a:t>
            </a:r>
            <a:fld id="{105FF6E9-4565-44EF-A32B-C07E2E758B29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760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20000" y="468000"/>
            <a:ext cx="7272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 Hinzufügen</a:t>
            </a:r>
            <a:br>
              <a:rPr lang="de-DE" dirty="0" smtClean="0"/>
            </a:br>
            <a:r>
              <a:rPr lang="de-DE" dirty="0" smtClean="0"/>
              <a:t>Titel Linie 2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20000" y="1620000"/>
            <a:ext cx="7272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BE8900F-6904-43AF-BF52-4D37B464865D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01.03.2017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A6F3820-4BE9-4E19-AAA7-324A974D78B7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3" y="576000"/>
            <a:ext cx="718784" cy="7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3" y="576000"/>
            <a:ext cx="718784" cy="720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0" y="0"/>
            <a:ext cx="8892480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/>
          <p:cNvSpPr/>
          <p:nvPr userDrawn="1"/>
        </p:nvSpPr>
        <p:spPr>
          <a:xfrm rot="16200000">
            <a:off x="-3154632" y="3415368"/>
            <a:ext cx="6597264" cy="288000"/>
          </a:xfrm>
          <a:prstGeom prst="rect">
            <a:avLst/>
          </a:prstGeom>
          <a:solidFill>
            <a:srgbClr val="00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79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400" b="1" kern="1200" baseline="0">
          <a:solidFill>
            <a:srgbClr val="00A2B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w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w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8.w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CH" dirty="0" smtClean="0"/>
              <a:t>PowerPoint Stufe </a:t>
            </a:r>
            <a:r>
              <a:rPr lang="de-CH" dirty="0" smtClean="0"/>
              <a:t>1</a:t>
            </a:r>
            <a:endParaRPr lang="de-CH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e-CH" dirty="0" smtClean="0"/>
              <a:t>Herzlich willkommen</a:t>
            </a:r>
          </a:p>
          <a:p>
            <a:r>
              <a:rPr lang="de-CH" dirty="0" smtClean="0">
                <a:latin typeface="Arial Black" pitchFamily="34" charset="0"/>
              </a:rPr>
              <a:t>zum </a:t>
            </a:r>
            <a:r>
              <a:rPr lang="de-CH" dirty="0" smtClean="0">
                <a:latin typeface="Arial Black" pitchFamily="34" charset="0"/>
              </a:rPr>
              <a:t>Seminar</a:t>
            </a:r>
          </a:p>
          <a:p>
            <a:endParaRPr lang="de-CH" dirty="0">
              <a:latin typeface="Arial Black" pitchFamily="34" charset="0"/>
            </a:endParaRPr>
          </a:p>
          <a:p>
            <a:endParaRPr lang="de-CH" dirty="0" smtClean="0">
              <a:latin typeface="Arial Black" pitchFamily="34" charset="0"/>
            </a:endParaRPr>
          </a:p>
          <a:p>
            <a:r>
              <a:rPr lang="de-CH" dirty="0" smtClean="0"/>
              <a:t>Mein Name: Aldo Lehner, Sursee</a:t>
            </a:r>
            <a:endParaRPr lang="de-CH" dirty="0" smtClean="0"/>
          </a:p>
          <a:p>
            <a:pPr lvl="0"/>
            <a:endParaRPr lang="de-CH" dirty="0"/>
          </a:p>
        </p:txBody>
      </p:sp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BeAF4DASIAAhEBAxEB/8QAGwAAAgIDAQAAAAAAAAAAAAAABQYEBwACAwH/xABGEAABAwICBAgJCgMJAAAAAAABAgMEAAUGERIhMUETFVFUYXOSsSIyNXGBkZSy0QcUFyNCQ1V0k6ElY8EmM0VSU2Jkw+H/xAAaAQADAQEBAQAAAAAAAAAAAAABBAUCAwYA/8QAMxEAAQMCAwQHBwUAAAAAAAAAAQACAwQREiExUXGRsRNBUmGBwdIFJDJiodHwFCJCcuH/2gAMAwEAAhEDEQA/ALxNA5d5dekKiWdkPvJ1LeVqbb8531l9kvPPtWqEvRefGk64Pu2959NbNNsQIwZYAbYbGZJ38pNJyzEktabAanyCajjDWhzhcnQeZ8goirW9I8K5XSS6o7UMHg0DorU2K2b0yj0mQqunG1vOybH/AFBWpukDnrHbFJl0J1sd+fNMjp+q43ZclyNhtO9uT7QqtDh+0f6Un2lVdRdIClZJmRyeThBXcOBSQpJBB2EHMUQIzoBwC1imGrjxKgnD1nP3Mr2lVanDllP3Mr2pVTyqs06Nm9kcERJL2jxKHHDNkO1mX7Wv414cLWM/czPa1/GiWnWaVHLYOCPSzds8SlfFWG7VBw3cJ0JMpuQw2ChSpS1AZkDZnT/alFVtjKUSSW06z5qU8ZqzwZeOqR7wprs/kuL1Se6m6cC9xs+641T3vgbjN8zruag1oV84fuVwVrU6+WUHkQmu1xzMCSBrzaV3VGw6c7Kk8r7pPaqao0oM2DvHNfPylPd5KvEMqSkaaFJ86cqxaNwGZ81MmK15RmOs/oaCWheld4Q/no76jPhwyhl1djmL4jJbahT6dHUoEdBFco9wl253hIbymznrTtSrzjYasm4QdMLTJYCkHPxhmKre/RUwp7jKDmjIKTv1HdTMlO6A3ujTVLKgYSPNPFmujd2gCS2AhaVaDzefiK6Og7ql6dJOBZCkXGcyPEciKWR0oUCO80xqmLOzIU0JBgBKTkpy2QtGiJ6dbBZoR85cP2jWB9Z2qPrr7pQgacrpi9WeDLz1aPeFOFn8lxeqT3UhYhWVYNvmsnJpv3xT7Z/JUXqk91UKU3F+7zKn1jcMQHzHk1AMNn+BNn+e771TVGh+Gj/AGuvd96pT7wTqGs0oDZjdwW3tvK7eUCxivRhxzu4XL9jQCyvAXiCVHIB9GZJ6aOY4BasEF1fjOySfRonKkZTwyOZ1UhO0tlxbirFG3HTkbwrwlXO3xmlLky2EIA15rFU9im5s3O8PyYyNBjUlsZZZgb8unXQhTyDsKc+iidnw3dr28lMaMttknwn3klKAOjPb6KZlqJKmzQ1YpqKKivI5/HJE8AW+TLeuUqO2VFuNwKdeQKlEEj1D96IylOw16Exlxk7itOQNOtnhW3DdubhIkNI0fCWpxYClqO0miAXEnNqSFMyGztAIUKbFG0sDcWanv9pHpnPDbtKrhD6F+IsHzV0Suma44LtkolyLwkN3cWVeD6j/AEypdm4bv9uzUwG7g0P8h0V+o/8AtLPpZWdV07FW08ujrHvy+ui43pWlg6+9U374qwrP5Ki9UnuqrLnckDDN7iSWno8lbSAlt1BBOS6tOz+SovVJ7qdo/h/NpSHtNpa0X2nk1K+HlkYcay3yHveruEF51LadqiBUTDpzw2wf+S971GbKzwksuEamx+5pVrS8tb3DkjK4ML3d55oB8rGTNmtqU6gJOQ7CqQsOLC8QW1CsiDJbBB366eflkOVotv5v/rVVfYYV/aS1/m2++hVN94HgqPs8e4E/2V+pix0nNLDQPKECoGIZTkSEAydFbh0dIbhRQVDu0IT4imgQFjWg8hqnK09GQzVeahc3pGl+irqVmSSokk7SdpolhSx/Pn3JbynG2W/BQptRSoq845Khz2HY7imnkFCxtBrgxebjb0hESUUtj7BAKf3qFGWskvINF6p7ZJYS2EgEp4izJNvuDduuTnCpeB+aySMisjWUK/3Za899GhVcw75csQ3GBBcYaKmpKHy82kgpSnbnr3jV6asYbKs00okBI0Xnq6ndA5ofYOIztz8VGnW+JcWFMTo7T7StqXEgitouijSZaTk01klPqry4zG7fBkTHzk0w2pxZ6AM61tSi5AZdUMlOp01ec66Yyuk/3Ye5KGGjnhlj8y/79NdnZ4KGFEa3DpejdSlhQ6WF2CedSPfNNUa6xikJXm1lq17PXSEGFr7uPUFRrQ4ucGj+R5rtcbXAujaG7jEZktoVpJS6gKAOzPXUNjC1gjvtvx7PCbdbUFIWhkApI2EGirbiHE6TagocoOdb09hac7JASyNGEOIC0cGaCkK0SdhqM8uTHYSW0cOvM5jZqru+yl5ICiRlsyNRJqbghzhIam1JA/u1UHXRjAJAy8VAfutqk/UXNnglbMnkbPTurVOGbHLHCtJK0HX4DxI764Tb3DH1N/ty2hs01I0k+vb6q5WqyWd+4N3Cx3JxKUKCnGWnc0q6CNopUkPdYgO+hVANdEzEC5m7Np8RomG3W2FbmyiFHQ0D4xSNavOd9TK8GyvacAAFgpbnFxu43KS/lYmmPhORHbVk5IIB1/ZBBP8AQemmiz+SovVJ7qrj5QHzdH78AfqLZFbQOlalDP4eirHs/kqL1Se6uMbsUjiqFTH0dLG3ruSfENI+irvDGIbJDsSYc+5tR30SXlFBSo6lLJGyiCsSYZV/jrP6S/hTqq2QVKKlRWSTyoFecVwOZs9gVz/TX1t+eK06tic8vwkXz1HpSSjEmHmlaTWIm0HlS0v4UQjY7sbWQfv0d1PLwKwe6mbiqBzNjsCs4qgczY7ArTICz4Tz+6w+pgf8TTxHpQP6QMLfizf6a/hWfSBhb8Vb/TX8KOcVQOZsdgVnFcDmbHYFdbSbRw/1ccVL2XcR6UAdx5hN5BQ7c2VoO1KmlEH9qiQMU4HtrjzkGawwp7LT0G1gHLoy6aauKoHM2OwKziqBzNjsChgcTc2vuWhLTgFoDrH5h9kD+kDC34s3+mv4V4r5QMLkHRuzee76tfwo7xXA5mx2BWcVQOZsdgUbSbR+eKzipey7iPSqluVxssfDd8aavjM2bPIVkllaMzp57/TVtWfyXF6pPdWcVQOZs9gVKQlKEhKAAkagBWYosC3VVTZ2gAHW+dtgHUBsX//Z"/>
          <p:cNvSpPr>
            <a:spLocks noChangeAspect="1" noChangeArrowheads="1"/>
          </p:cNvSpPr>
          <p:nvPr/>
        </p:nvSpPr>
        <p:spPr bwMode="auto">
          <a:xfrm>
            <a:off x="155575" y="-427038"/>
            <a:ext cx="8953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3" name="AutoShape 4" descr="data:image/jpeg;base64,/9j/4AAQSkZJRgABAQAAAQABAAD/2wBDAAkGBwgHBgkIBwgKCgkLDRYPDQwMDRsUFRAWIB0iIiAdHx8kKDQsJCYxJx8fLT0tMTU3Ojo6Iys/RD84QzQ5Ojf/2wBDAQoKCg0MDRoPDxo3JR8lNzc3Nzc3Nzc3Nzc3Nzc3Nzc3Nzc3Nzc3Nzc3Nzc3Nzc3Nzc3Nzc3Nzc3Nzc3Nzc3Nzf/wAARCABeAF4DASIAAhEBAxEB/8QAGwAAAgIDAQAAAAAAAAAAAAAABQYEBwACAwH/xABGEAABAwICBAgJCgMJAAAAAAABAgMEAAUGERIhMUETFVFUYXOSsSIyNXGBkZSy0QcUFyNCQ1V0k6ElY8EmM0VSU2Jkw+H/xAAaAQADAQEBAQAAAAAAAAAAAAABBAUCAwYA/8QAMxEAAQMCAwQHBwUAAAAAAAAAAQACAwQREiExUXGRsRNBUmGBwdIFJDJiodHwFCJCcuH/2gAMAwEAAhEDEQA/ALxNA5d5dekKiWdkPvJ1LeVqbb8531l9kvPPtWqEvRefGk64Pu2959NbNNsQIwZYAbYbGZJ38pNJyzEktabAanyCajjDWhzhcnQeZ8goirW9I8K5XSS6o7UMHg0DorU2K2b0yj0mQqunG1vOybH/AFBWpukDnrHbFJl0J1sd+fNMjp+q43ZclyNhtO9uT7QqtDh+0f6Un2lVdRdIClZJmRyeThBXcOBSQpJBB2EHMUQIzoBwC1imGrjxKgnD1nP3Mr2lVanDllP3Mr2pVTyqs06Nm9kcERJL2jxKHHDNkO1mX7Wv414cLWM/czPa1/GiWnWaVHLYOCPSzds8SlfFWG7VBw3cJ0JMpuQw2ChSpS1AZkDZnT/alFVtjKUSSW06z5qU8ZqzwZeOqR7wprs/kuL1Se6m6cC9xs+641T3vgbjN8zruag1oV84fuVwVrU6+WUHkQmu1xzMCSBrzaV3VGw6c7Kk8r7pPaqao0oM2DvHNfPylPd5KvEMqSkaaFJ86cqxaNwGZ81MmK15RmOs/oaCWheld4Q/no76jPhwyhl1djmL4jJbahT6dHUoEdBFco9wl253hIbymznrTtSrzjYasm4QdMLTJYCkHPxhmKre/RUwp7jKDmjIKTv1HdTMlO6A3ujTVLKgYSPNPFmujd2gCS2AhaVaDzefiK6Og7ql6dJOBZCkXGcyPEciKWR0oUCO80xqmLOzIU0JBgBKTkpy2QtGiJ6dbBZoR85cP2jWB9Z2qPrr7pQgacrpi9WeDLz1aPeFOFn8lxeqT3UhYhWVYNvmsnJpv3xT7Z/JUXqk91UKU3F+7zKn1jcMQHzHk1AMNn+BNn+e771TVGh+Gj/AGuvd96pT7wTqGs0oDZjdwW3tvK7eUCxivRhxzu4XL9jQCyvAXiCVHIB9GZJ6aOY4BasEF1fjOySfRonKkZTwyOZ1UhO0tlxbirFG3HTkbwrwlXO3xmlLky2EIA15rFU9im5s3O8PyYyNBjUlsZZZgb8unXQhTyDsKc+iidnw3dr28lMaMttknwn3klKAOjPb6KZlqJKmzQ1YpqKKivI5/HJE8AW+TLeuUqO2VFuNwKdeQKlEEj1D96IylOw16Exlxk7itOQNOtnhW3DdubhIkNI0fCWpxYClqO0miAXEnNqSFMyGztAIUKbFG0sDcWanv9pHpnPDbtKrhD6F+IsHzV0Suma44LtkolyLwkN3cWVeD6j/AEypdm4bv9uzUwG7g0P8h0V+o/8AtLPpZWdV07FW08ujrHvy+ui43pWlg6+9U374qwrP5Ki9UnuqrLnckDDN7iSWno8lbSAlt1BBOS6tOz+SovVJ7qdo/h/NpSHtNpa0X2nk1K+HlkYcay3yHveruEF51LadqiBUTDpzw2wf+S971GbKzwksuEamx+5pVrS8tb3DkjK4ML3d55oB8rGTNmtqU6gJOQ7CqQsOLC8QW1CsiDJbBB366eflkOVotv5v/rVVfYYV/aS1/m2++hVN94HgqPs8e4E/2V+pix0nNLDQPKECoGIZTkSEAydFbh0dIbhRQVDu0IT4imgQFjWg8hqnK09GQzVeahc3pGl+irqVmSSokk7SdpolhSx/Pn3JbynG2W/BQptRSoq845Khz2HY7imnkFCxtBrgxebjb0hESUUtj7BAKf3qFGWskvINF6p7ZJYS2EgEp4izJNvuDduuTnCpeB+aySMisjWUK/3Za899GhVcw75csQ3GBBcYaKmpKHy82kgpSnbnr3jV6asYbKs00okBI0Xnq6ndA5ofYOIztz8VGnW+JcWFMTo7T7StqXEgitouijSZaTk01klPqry4zG7fBkTHzk0w2pxZ6AM61tSi5AZdUMlOp01ec66Yyuk/3Ye5KGGjnhlj8y/79NdnZ4KGFEa3DpejdSlhQ6WF2CedSPfNNUa6xikJXm1lq17PXSEGFr7uPUFRrQ4ucGj+R5rtcbXAujaG7jEZktoVpJS6gKAOzPXUNjC1gjvtvx7PCbdbUFIWhkApI2EGirbiHE6TagocoOdb09hac7JASyNGEOIC0cGaCkK0SdhqM8uTHYSW0cOvM5jZqru+yl5ICiRlsyNRJqbghzhIam1JA/u1UHXRjAJAy8VAfutqk/UXNnglbMnkbPTurVOGbHLHCtJK0HX4DxI764Tb3DH1N/ty2hs01I0k+vb6q5WqyWd+4N3Cx3JxKUKCnGWnc0q6CNopUkPdYgO+hVANdEzEC5m7Np8RomG3W2FbmyiFHQ0D4xSNavOd9TK8GyvacAAFgpbnFxu43KS/lYmmPhORHbVk5IIB1/ZBBP8AQemmiz+SovVJ7qrj5QHzdH78AfqLZFbQOlalDP4eirHs/kqL1Se6uMbsUjiqFTH0dLG3ruSfENI+irvDGIbJDsSYc+5tR30SXlFBSo6lLJGyiCsSYZV/jrP6S/hTqq2QVKKlRWSTyoFecVwOZs9gVz/TX1t+eK06tic8vwkXz1HpSSjEmHmlaTWIm0HlS0v4UQjY7sbWQfv0d1PLwKwe6mbiqBzNjsCs4qgczY7ArTICz4Tz+6w+pgf8TTxHpQP6QMLfizf6a/hWfSBhb8Vb/TX8KOcVQOZsdgVnFcDmbHYFdbSbRw/1ccVL2XcR6UAdx5hN5BQ7c2VoO1KmlEH9qiQMU4HtrjzkGawwp7LT0G1gHLoy6aauKoHM2OwKziqBzNjsChgcTc2vuWhLTgFoDrH5h9kD+kDC34s3+mv4V4r5QMLkHRuzee76tfwo7xXA5mx2BWcVQOZsdgUbSbR+eKzipey7iPSqluVxssfDd8aavjM2bPIVkllaMzp57/TVtWfyXF6pPdWcVQOZs9gVKQlKEhKAAkagBWYosC3VVTZ2gAHW+dtgHUBsX//Z"/>
          <p:cNvSpPr>
            <a:spLocks noChangeAspect="1" noChangeArrowheads="1"/>
          </p:cNvSpPr>
          <p:nvPr/>
        </p:nvSpPr>
        <p:spPr bwMode="auto">
          <a:xfrm>
            <a:off x="307975" y="-274638"/>
            <a:ext cx="8953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492871"/>
            <a:ext cx="998984" cy="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Vorstellung der Teilnehmenden</a:t>
            </a:r>
            <a:endParaRPr lang="de-CH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Sie heissen ….  und kommen von ……</a:t>
            </a:r>
            <a:br>
              <a:rPr lang="de-CH" dirty="0"/>
            </a:br>
            <a:endParaRPr lang="de-CH" dirty="0"/>
          </a:p>
          <a:p>
            <a:pPr marL="717550"/>
            <a:r>
              <a:rPr lang="de-CH" dirty="0"/>
              <a:t>Was führt Sie zu uns in diesen Kurs?</a:t>
            </a:r>
            <a:br>
              <a:rPr lang="de-CH" dirty="0"/>
            </a:br>
            <a:endParaRPr lang="de-CH" dirty="0"/>
          </a:p>
          <a:p>
            <a:pPr marL="717550"/>
            <a:r>
              <a:rPr lang="de-CH" dirty="0"/>
              <a:t>Haben Sie PowerPoint bereits eingesetzt?</a:t>
            </a:r>
            <a:br>
              <a:rPr lang="de-CH" dirty="0"/>
            </a:br>
            <a:endParaRPr lang="de-CH" dirty="0"/>
          </a:p>
          <a:p>
            <a:pPr marL="717550"/>
            <a:r>
              <a:rPr lang="de-CH" dirty="0"/>
              <a:t>Ihr Computer…</a:t>
            </a:r>
          </a:p>
          <a:p>
            <a:pPr marL="1006475" lvl="1"/>
            <a:r>
              <a:rPr lang="de-CH" dirty="0"/>
              <a:t>… Windows Version?</a:t>
            </a:r>
          </a:p>
          <a:p>
            <a:pPr marL="1006475" lvl="1"/>
            <a:r>
              <a:rPr lang="de-CH" dirty="0"/>
              <a:t>… Office Version?</a:t>
            </a:r>
          </a:p>
        </p:txBody>
      </p:sp>
      <p:pic>
        <p:nvPicPr>
          <p:cNvPr id="14365" name="Picture 1053" descr="schweiz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91000" y="3619500"/>
            <a:ext cx="4953000" cy="323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79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1752600" y="2362200"/>
            <a:ext cx="685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200000"/>
              </a:lnSpc>
            </a:pPr>
            <a:r>
              <a:rPr lang="de-CH" sz="3400" dirty="0">
                <a:solidFill>
                  <a:srgbClr val="00A2B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Themen und Inhalte</a:t>
            </a:r>
          </a:p>
        </p:txBody>
      </p:sp>
    </p:spTree>
    <p:extLst>
      <p:ext uri="{BB962C8B-B14F-4D97-AF65-F5344CB8AC3E}">
        <p14:creationId xmlns:p14="http://schemas.microsoft.com/office/powerpoint/2010/main" val="371073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5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1. Seminar-Abschnitt</a:t>
            </a:r>
            <a:endParaRPr lang="de-CH"/>
          </a:p>
        </p:txBody>
      </p:sp>
      <p:sp>
        <p:nvSpPr>
          <p:cNvPr id="15396" name="Rectangle 36"/>
          <p:cNvSpPr>
            <a:spLocks noGrp="1" noChangeArrowheads="1"/>
          </p:cNvSpPr>
          <p:nvPr>
            <p:ph type="body" idx="1"/>
          </p:nvPr>
        </p:nvSpPr>
        <p:spPr>
          <a:xfrm>
            <a:off x="1115616" y="2276475"/>
            <a:ext cx="3312368" cy="1652591"/>
          </a:xfrm>
        </p:spPr>
        <p:txBody>
          <a:bodyPr/>
          <a:lstStyle/>
          <a:p>
            <a:r>
              <a:rPr lang="de-CH" dirty="0" smtClean="0"/>
              <a:t>Erste Präsentation erstellen</a:t>
            </a:r>
          </a:p>
          <a:p>
            <a:pPr lvl="1"/>
            <a:endParaRPr lang="de-CH" dirty="0" smtClean="0"/>
          </a:p>
          <a:p>
            <a:r>
              <a:rPr lang="de-CH" dirty="0" smtClean="0"/>
              <a:t>Texte und Objekte auf </a:t>
            </a:r>
            <a:br>
              <a:rPr lang="de-CH" dirty="0" smtClean="0"/>
            </a:br>
            <a:r>
              <a:rPr lang="de-CH" dirty="0" smtClean="0"/>
              <a:t>Folien einfügen</a:t>
            </a:r>
            <a:endParaRPr lang="de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4000500" cy="344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76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1" name="Rectangle 10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Seminar-Abschnitt</a:t>
            </a:r>
          </a:p>
        </p:txBody>
      </p:sp>
      <p:sp>
        <p:nvSpPr>
          <p:cNvPr id="17442" name="Rectangle 1058"/>
          <p:cNvSpPr>
            <a:spLocks noGrp="1" noChangeArrowheads="1"/>
          </p:cNvSpPr>
          <p:nvPr>
            <p:ph type="body" idx="1"/>
          </p:nvPr>
        </p:nvSpPr>
        <p:spPr>
          <a:xfrm>
            <a:off x="1043608" y="2276475"/>
            <a:ext cx="4171334" cy="723897"/>
          </a:xfrm>
        </p:spPr>
        <p:txBody>
          <a:bodyPr/>
          <a:lstStyle/>
          <a:p>
            <a:r>
              <a:rPr lang="de-CH" dirty="0" smtClean="0"/>
              <a:t>Objekte auf Folien setzen</a:t>
            </a:r>
            <a:br>
              <a:rPr lang="de-CH" dirty="0" smtClean="0"/>
            </a:br>
            <a:endParaRPr lang="de-CH" dirty="0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3526829279"/>
              </p:ext>
            </p:extLst>
          </p:nvPr>
        </p:nvGraphicFramePr>
        <p:xfrm>
          <a:off x="5292080" y="2204864"/>
          <a:ext cx="3071834" cy="2143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3381882945"/>
              </p:ext>
            </p:extLst>
          </p:nvPr>
        </p:nvGraphicFramePr>
        <p:xfrm>
          <a:off x="1000100" y="2928934"/>
          <a:ext cx="3715916" cy="2804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053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029A0C5-4402-4838-849E-2EBB7ED796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graphicEl>
                                              <a:dgm id="{3029A0C5-4402-4838-849E-2EBB7ED796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A8CEACB-2B6F-47AA-98EF-6688F717E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>
                                            <p:graphicEl>
                                              <a:dgm id="{AA8CEACB-2B6F-47AA-98EF-6688F717E1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B37C00A-3138-41E9-BB6A-01FD36EF5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graphicEl>
                                              <a:dgm id="{7B37C00A-3138-41E9-BB6A-01FD36EF55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F6511D5-DAF8-4CD9-8AA8-8C5F688A2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>
                                            <p:graphicEl>
                                              <a:dgm id="{8F6511D5-DAF8-4CD9-8AA8-8C5F688A2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B2E58B0-E532-4617-91DE-763EF4BEF9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>
                                            <p:graphicEl>
                                              <a:dgm id="{FB2E58B0-E532-4617-91DE-763EF4BEF9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E6FE0A7-86D4-49EC-80BA-62025329F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dgm id="{4E6FE0A7-86D4-49EC-80BA-62025329F3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E933DE5-FD36-4EDD-A5EC-ADF442564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graphicEl>
                                              <a:dgm id="{AE933DE5-FD36-4EDD-A5EC-ADF442564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CBE9F2A-9D9D-429F-BF60-76EF1EEAD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graphicEl>
                                              <a:dgm id="{FCBE9F2A-9D9D-429F-BF60-76EF1EEAD4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Chart bld="series"/>
        </p:bldSub>
      </p:bldGraphic>
      <p:bldGraphic spid="17" grpId="0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7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3. Seminar-Abschnitt</a:t>
            </a:r>
          </a:p>
        </p:txBody>
      </p:sp>
      <p:sp>
        <p:nvSpPr>
          <p:cNvPr id="1947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971600" y="2276475"/>
            <a:ext cx="5100598" cy="1795467"/>
          </a:xfrm>
        </p:spPr>
        <p:txBody>
          <a:bodyPr/>
          <a:lstStyle/>
          <a:p>
            <a:r>
              <a:rPr lang="de-CH" dirty="0"/>
              <a:t>Präsentation </a:t>
            </a:r>
            <a:r>
              <a:rPr lang="de-CH" dirty="0" smtClean="0"/>
              <a:t>mit einheitlich formatieren</a:t>
            </a:r>
          </a:p>
          <a:p>
            <a:endParaRPr lang="de-CH" dirty="0" smtClean="0"/>
          </a:p>
          <a:p>
            <a:pPr lvl="1"/>
            <a:r>
              <a:rPr lang="de-CH" dirty="0" smtClean="0"/>
              <a:t>mit bestehenden Designs</a:t>
            </a:r>
          </a:p>
          <a:p>
            <a:pPr marL="344487" lvl="1" indent="0">
              <a:buNone/>
            </a:pPr>
            <a:endParaRPr lang="de-CH" dirty="0" smtClean="0"/>
          </a:p>
          <a:p>
            <a:pPr lvl="1"/>
            <a:r>
              <a:rPr lang="de-CH" dirty="0" smtClean="0"/>
              <a:t>mit eigenem Folienmaster</a:t>
            </a:r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213" y="4679335"/>
            <a:ext cx="8029575" cy="105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1800000" cy="135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1800000" cy="135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66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7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4. </a:t>
            </a:r>
            <a:r>
              <a:rPr lang="de-CH" dirty="0"/>
              <a:t>Seminar-Abschnitt</a:t>
            </a:r>
          </a:p>
        </p:txBody>
      </p:sp>
      <p:sp>
        <p:nvSpPr>
          <p:cNvPr id="19478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971600" y="2053457"/>
            <a:ext cx="5100970" cy="1795467"/>
          </a:xfrm>
        </p:spPr>
        <p:txBody>
          <a:bodyPr/>
          <a:lstStyle/>
          <a:p>
            <a:r>
              <a:rPr lang="de-CH" dirty="0"/>
              <a:t>Präsentation </a:t>
            </a:r>
            <a:r>
              <a:rPr lang="de-CH" dirty="0" smtClean="0"/>
              <a:t>für Vortrag vorbereiten</a:t>
            </a:r>
          </a:p>
          <a:p>
            <a:endParaRPr lang="de-CH" dirty="0" smtClean="0"/>
          </a:p>
          <a:p>
            <a:pPr lvl="1"/>
            <a:r>
              <a:rPr lang="de-CH" dirty="0" smtClean="0"/>
              <a:t>Handzettel drucken</a:t>
            </a:r>
          </a:p>
          <a:p>
            <a:pPr lvl="1"/>
            <a:endParaRPr lang="de-CH" dirty="0"/>
          </a:p>
          <a:p>
            <a:pPr lvl="1"/>
            <a:r>
              <a:rPr lang="de-CH" dirty="0" smtClean="0"/>
              <a:t>Animations- </a:t>
            </a:r>
            <a:r>
              <a:rPr lang="de-CH" dirty="0"/>
              <a:t>und </a:t>
            </a:r>
            <a:r>
              <a:rPr lang="de-CH" dirty="0" smtClean="0"/>
              <a:t>Folieneffekte</a:t>
            </a:r>
            <a:br>
              <a:rPr lang="de-CH" dirty="0" smtClean="0"/>
            </a:br>
            <a:r>
              <a:rPr lang="de-CH" dirty="0" smtClean="0"/>
              <a:t>zuweisen</a:t>
            </a:r>
            <a:endParaRPr lang="de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3645024"/>
            <a:ext cx="1944216" cy="2841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3946" y="1658403"/>
            <a:ext cx="2738054" cy="4866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06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Noch Fragen?</a:t>
            </a:r>
            <a:endParaRPr lang="de-CH" dirty="0"/>
          </a:p>
        </p:txBody>
      </p:sp>
      <p:pic>
        <p:nvPicPr>
          <p:cNvPr id="5124" name="Picture 4" descr="C:\Users\amrec0\AppData\Local\Microsoft\Windows\Temporary Internet Files\Content.IE5\8WIKTYL3\MC900433165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44" y="1556792"/>
            <a:ext cx="6400800" cy="4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0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5696" y="2420888"/>
            <a:ext cx="6912768" cy="2664296"/>
          </a:xfrm>
        </p:spPr>
        <p:txBody>
          <a:bodyPr/>
          <a:lstStyle/>
          <a:p>
            <a:r>
              <a:rPr lang="de-CH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Wir wünschen Ihnen viel Spass und Lernerfolg in diesem Seminar</a:t>
            </a:r>
            <a:r>
              <a:rPr lang="de-CH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!</a:t>
            </a:r>
            <a:endParaRPr lang="de-CH" sz="32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6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0" name="Picture 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964" y="1844824"/>
            <a:ext cx="4802919" cy="417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Ziele des Seminars</a:t>
            </a:r>
            <a:endParaRPr lang="de-CH" dirty="0"/>
          </a:p>
        </p:txBody>
      </p:sp>
      <p:grpSp>
        <p:nvGrpSpPr>
          <p:cNvPr id="69" name="Gruppieren 68"/>
          <p:cNvGrpSpPr/>
          <p:nvPr/>
        </p:nvGrpSpPr>
        <p:grpSpPr>
          <a:xfrm>
            <a:off x="3979617" y="2428868"/>
            <a:ext cx="4245238" cy="3273405"/>
            <a:chOff x="3979617" y="2428868"/>
            <a:chExt cx="4245238" cy="3273405"/>
          </a:xfrm>
        </p:grpSpPr>
        <p:sp>
          <p:nvSpPr>
            <p:cNvPr id="51263" name="Rectangle 63"/>
            <p:cNvSpPr>
              <a:spLocks noChangeArrowheads="1"/>
            </p:cNvSpPr>
            <p:nvPr/>
          </p:nvSpPr>
          <p:spPr bwMode="auto">
            <a:xfrm>
              <a:off x="4357686" y="2428868"/>
              <a:ext cx="3867169" cy="641350"/>
            </a:xfrm>
            <a:prstGeom prst="rect">
              <a:avLst/>
            </a:prstGeom>
            <a:solidFill>
              <a:srgbClr val="FFFFCC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Wie erstelle ich einzelne Folien </a:t>
              </a:r>
              <a:b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</a:br>
              <a: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und ganze Präsentationen?</a:t>
              </a:r>
            </a:p>
          </p:txBody>
        </p:sp>
        <p:pic>
          <p:nvPicPr>
            <p:cNvPr id="51269" name="Picture 69" descr="http://www.sensor.ch/Sartseiten/Bilder/dartpfeil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297595">
              <a:off x="3979617" y="3104590"/>
              <a:ext cx="1699376" cy="2597683"/>
            </a:xfrm>
            <a:prstGeom prst="rect">
              <a:avLst/>
            </a:prstGeom>
            <a:noFill/>
          </p:spPr>
        </p:pic>
      </p:grpSp>
      <p:grpSp>
        <p:nvGrpSpPr>
          <p:cNvPr id="70" name="Gruppieren 69"/>
          <p:cNvGrpSpPr/>
          <p:nvPr/>
        </p:nvGrpSpPr>
        <p:grpSpPr>
          <a:xfrm>
            <a:off x="4853901" y="4214818"/>
            <a:ext cx="4075817" cy="2147354"/>
            <a:chOff x="4853901" y="4214818"/>
            <a:chExt cx="4075817" cy="2147354"/>
          </a:xfrm>
        </p:grpSpPr>
        <p:sp>
          <p:nvSpPr>
            <p:cNvPr id="51264" name="Rectangle 64"/>
            <p:cNvSpPr>
              <a:spLocks noChangeArrowheads="1"/>
            </p:cNvSpPr>
            <p:nvPr/>
          </p:nvSpPr>
          <p:spPr bwMode="auto">
            <a:xfrm>
              <a:off x="5357818" y="4214818"/>
              <a:ext cx="3571900" cy="646331"/>
            </a:xfrm>
            <a:prstGeom prst="rect">
              <a:avLst/>
            </a:prstGeom>
            <a:solidFill>
              <a:srgbClr val="FFFFCC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Wie kommen Bilder, Tabellen </a:t>
              </a:r>
              <a:b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</a:br>
              <a: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und Diagramme auf Folien?</a:t>
              </a:r>
            </a:p>
          </p:txBody>
        </p:sp>
        <p:pic>
          <p:nvPicPr>
            <p:cNvPr id="65" name="Picture 69" descr="http://www.sensor.ch/Sartseiten/Bilder/dartpfeil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064464">
              <a:off x="5303055" y="4213642"/>
              <a:ext cx="1699376" cy="2597683"/>
            </a:xfrm>
            <a:prstGeom prst="rect">
              <a:avLst/>
            </a:prstGeom>
            <a:noFill/>
          </p:spPr>
        </p:pic>
      </p:grpSp>
      <p:grpSp>
        <p:nvGrpSpPr>
          <p:cNvPr id="68" name="Gruppieren 67"/>
          <p:cNvGrpSpPr/>
          <p:nvPr/>
        </p:nvGrpSpPr>
        <p:grpSpPr>
          <a:xfrm>
            <a:off x="285720" y="3429000"/>
            <a:ext cx="3819004" cy="3049297"/>
            <a:chOff x="285720" y="3429000"/>
            <a:chExt cx="3819004" cy="3049297"/>
          </a:xfrm>
        </p:grpSpPr>
        <p:sp>
          <p:nvSpPr>
            <p:cNvPr id="51262" name="Rectangle 62"/>
            <p:cNvSpPr>
              <a:spLocks noChangeArrowheads="1"/>
            </p:cNvSpPr>
            <p:nvPr/>
          </p:nvSpPr>
          <p:spPr bwMode="auto">
            <a:xfrm>
              <a:off x="285720" y="3429000"/>
              <a:ext cx="3586175" cy="641350"/>
            </a:xfrm>
            <a:prstGeom prst="rect">
              <a:avLst/>
            </a:prstGeom>
            <a:solidFill>
              <a:srgbClr val="FFFFCC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Was ist das Aufgabengebiet </a:t>
              </a:r>
              <a:b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</a:br>
              <a:r>
                <a:rPr lang="de-CH" sz="2000" dirty="0">
                  <a:solidFill>
                    <a:schemeClr val="tx2">
                      <a:lumMod val="95000"/>
                      <a:lumOff val="5000"/>
                    </a:schemeClr>
                  </a:solidFill>
                </a:rPr>
                <a:t>von PowerPoint?</a:t>
              </a:r>
            </a:p>
          </p:txBody>
        </p:sp>
        <p:pic>
          <p:nvPicPr>
            <p:cNvPr id="66" name="Picture 69" descr="http://www.sensor.ch/Sartseiten/Bilder/dartpfeil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108511">
              <a:off x="2405348" y="3880614"/>
              <a:ext cx="1699376" cy="259768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94383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Voraussetzungen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dirty="0"/>
              <a:t>Allgemeine PC-Kenntnisse </a:t>
            </a:r>
            <a:br>
              <a:rPr lang="de-CH" dirty="0"/>
            </a:br>
            <a:r>
              <a:rPr lang="de-CH" dirty="0"/>
              <a:t>Umgang mit Maus,</a:t>
            </a:r>
            <a:r>
              <a:rPr lang="de-CH" dirty="0">
                <a:sym typeface="Wingdings" pitchFamily="2" charset="2"/>
              </a:rPr>
              <a:t> </a:t>
            </a:r>
            <a:r>
              <a:rPr lang="de-CH" dirty="0"/>
              <a:t>Tastatur und Speichermedien </a:t>
            </a:r>
            <a:br>
              <a:rPr lang="de-CH" dirty="0"/>
            </a:br>
            <a:endParaRPr lang="de-CH" dirty="0"/>
          </a:p>
          <a:p>
            <a:r>
              <a:rPr lang="de-CH" dirty="0"/>
              <a:t>Allgemeine Windows-Kenntnisse</a:t>
            </a:r>
            <a:br>
              <a:rPr lang="de-CH" dirty="0"/>
            </a:br>
            <a:r>
              <a:rPr lang="de-CH" dirty="0"/>
              <a:t>Fenstertechnik und Speichern von Dateien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683568" y="1866310"/>
            <a:ext cx="3659233" cy="3741740"/>
            <a:chOff x="4929190" y="3116260"/>
            <a:chExt cx="3659233" cy="3741740"/>
          </a:xfrm>
        </p:grpSpPr>
        <p:pic>
          <p:nvPicPr>
            <p:cNvPr id="11" name="Picture 11" descr="PC_Monitor%20se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90" y="3116260"/>
              <a:ext cx="3659233" cy="3741740"/>
            </a:xfrm>
            <a:prstGeom prst="rect">
              <a:avLst/>
            </a:prstGeom>
            <a:noFill/>
          </p:spPr>
        </p:pic>
        <p:sp>
          <p:nvSpPr>
            <p:cNvPr id="12" name="Rechteck 11"/>
            <p:cNvSpPr/>
            <p:nvPr/>
          </p:nvSpPr>
          <p:spPr>
            <a:xfrm>
              <a:off x="5143504" y="4000504"/>
              <a:ext cx="785818" cy="35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3" name="Grafik 1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3504" y="4214818"/>
              <a:ext cx="2071702" cy="17859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rnd">
              <a:solidFill>
                <a:schemeClr val="bg1">
                  <a:lumMod val="95000"/>
                </a:schemeClr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195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7184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Die Kurszeiten sind ….</a:t>
            </a:r>
            <a:endParaRPr lang="de-CH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7AF1-D852-40D4-BCD8-8CD1B711A842}" type="datetime1">
              <a:rPr lang="de-DE" smtClean="0"/>
              <a:pPr/>
              <a:t>01.03.2017</a:t>
            </a:fld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0F4C-B23B-4DA4-B81A-65A5A0AF65E7}" type="slidenum">
              <a:rPr lang="de-CH" smtClean="0"/>
              <a:pPr/>
              <a:t>4</a:t>
            </a:fld>
            <a:endParaRPr lang="de-CH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74860090"/>
              </p:ext>
            </p:extLst>
          </p:nvPr>
        </p:nvGraphicFramePr>
        <p:xfrm>
          <a:off x="3491880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/>
          <a:lstStyle/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smtClean="0"/>
          </a:p>
          <a:p>
            <a:endParaRPr lang="de-CH" dirty="0"/>
          </a:p>
        </p:txBody>
      </p:sp>
      <p:pic>
        <p:nvPicPr>
          <p:cNvPr id="3074" name="Picture 2" descr="C:\Documents and Settings\magy\Local Settings\Temporary Internet Files\Content.IE5\I0WY00ZQ\MCj0431586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2357430"/>
            <a:ext cx="1828572" cy="1828572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428596" y="5425875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…und dazwischen jeweils 20 Minuten Pause um ca.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385762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 smtClean="0">
                <a:solidFill>
                  <a:schemeClr val="accent4"/>
                </a:solidFill>
              </a:rPr>
              <a:t>10:00 Uhr</a:t>
            </a:r>
            <a:endParaRPr lang="de-CH" dirty="0">
              <a:solidFill>
                <a:schemeClr val="accent4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5715008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 smtClean="0">
                <a:solidFill>
                  <a:schemeClr val="accent4"/>
                </a:solidFill>
              </a:rPr>
              <a:t>15:00 Uhr</a:t>
            </a:r>
            <a:endParaRPr lang="de-CH" dirty="0">
              <a:solidFill>
                <a:schemeClr val="accent4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7500958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 smtClean="0">
                <a:solidFill>
                  <a:schemeClr val="accent4"/>
                </a:solidFill>
              </a:rPr>
              <a:t>20:00 Uhr</a:t>
            </a:r>
            <a:endParaRPr lang="de-CH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3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tabLst>
                <a:tab pos="2868613" algn="l"/>
              </a:tabLst>
            </a:pPr>
            <a:r>
              <a:rPr lang="de-CH" b="1" dirty="0"/>
              <a:t>Essen</a:t>
            </a:r>
            <a:r>
              <a:rPr lang="de-CH" dirty="0"/>
              <a:t>	Bitte nicht im Zimmer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868613" algn="l"/>
              </a:tabLst>
            </a:pPr>
            <a:r>
              <a:rPr lang="de-CH" b="1" dirty="0"/>
              <a:t>Trinken</a:t>
            </a:r>
            <a:r>
              <a:rPr lang="de-CH" dirty="0"/>
              <a:t>	Nur mit </a:t>
            </a:r>
            <a:r>
              <a:rPr lang="de-CH" dirty="0" err="1"/>
              <a:t>Pet</a:t>
            </a:r>
            <a:r>
              <a:rPr lang="de-CH" dirty="0"/>
              <a:t>-Flaschen</a:t>
            </a:r>
            <a:br>
              <a:rPr lang="de-CH" dirty="0"/>
            </a:br>
            <a:r>
              <a:rPr lang="de-CH" dirty="0"/>
              <a:t>	Sammelbox im Korridor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868613" algn="l"/>
              </a:tabLst>
            </a:pPr>
            <a:r>
              <a:rPr lang="de-CH" b="1" dirty="0" err="1"/>
              <a:t>Handy's</a:t>
            </a:r>
            <a:r>
              <a:rPr lang="de-CH" dirty="0"/>
              <a:t>	Bitte stumm </a:t>
            </a:r>
            <a:r>
              <a:rPr lang="de-CH" dirty="0" smtClean="0"/>
              <a:t>schalten</a:t>
            </a:r>
            <a:endParaRPr lang="de-CH" dirty="0"/>
          </a:p>
          <a:p>
            <a:endParaRPr lang="de-CH" dirty="0"/>
          </a:p>
        </p:txBody>
      </p:sp>
      <p:sp>
        <p:nvSpPr>
          <p:cNvPr id="2" name="Textfeld 1"/>
          <p:cNvSpPr txBox="1"/>
          <p:nvPr/>
        </p:nvSpPr>
        <p:spPr>
          <a:xfrm>
            <a:off x="3067992" y="4879524"/>
            <a:ext cx="169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003399"/>
                </a:solidFill>
                <a:latin typeface="+mn-lt"/>
              </a:rPr>
              <a:t>Danke</a:t>
            </a:r>
            <a:r>
              <a:rPr lang="de-CH" sz="2000" b="1" dirty="0">
                <a:solidFill>
                  <a:srgbClr val="003399"/>
                </a:solidFill>
                <a:latin typeface="+mn-lt"/>
              </a:rPr>
              <a:t> 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7226815" y="1556792"/>
            <a:ext cx="513537" cy="1783556"/>
            <a:chOff x="6874789" y="2348880"/>
            <a:chExt cx="513537" cy="17835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789" y="3066260"/>
              <a:ext cx="513537" cy="353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803" y="2348880"/>
              <a:ext cx="427523" cy="477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643" y="3717032"/>
              <a:ext cx="437669" cy="415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52" y="4725144"/>
            <a:ext cx="1494204" cy="120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7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Brandschutz_V2_DEU_ENG_SP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836738"/>
            <a:ext cx="7272338" cy="4090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000" y="468000"/>
            <a:ext cx="7488504" cy="1008000"/>
          </a:xfrm>
        </p:spPr>
        <p:txBody>
          <a:bodyPr/>
          <a:lstStyle/>
          <a:p>
            <a:r>
              <a:rPr lang="de-CH" dirty="0" smtClean="0"/>
              <a:t>Verhalten bei Brandalarm in Luzern</a:t>
            </a:r>
            <a:endParaRPr lang="de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982161"/>
              </p:ext>
            </p:extLst>
          </p:nvPr>
        </p:nvGraphicFramePr>
        <p:xfrm>
          <a:off x="1619250" y="1619250"/>
          <a:ext cx="72723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0F4C-B23B-4DA4-B81A-65A5A0AF65E7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1691680" y="622802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W</a:t>
            </a:r>
            <a:r>
              <a:rPr lang="de-CH" b="1" dirty="0" smtClean="0"/>
              <a:t>ichtig: Das Schulgebäude ist bei jedem Brandalarm sofort zu verlassen.</a:t>
            </a:r>
            <a:endParaRPr lang="de-CH" b="1" dirty="0"/>
          </a:p>
        </p:txBody>
      </p:sp>
      <p:pic>
        <p:nvPicPr>
          <p:cNvPr id="1038" name="Picture 14" descr="C:\Users\amrec0\AppData\Local\Microsoft\Windows\Temporary Internet Files\Content.IE5\ZDCRRKMM\MC900349648[1].wmf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46" y="6011996"/>
            <a:ext cx="123134" cy="482375"/>
          </a:xfrm>
          <a:prstGeom prst="rect">
            <a:avLst/>
          </a:prstGeom>
          <a:noFill/>
          <a:ln w="57150"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8729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Verhalten bei Brandalarm in Zug</a:t>
            </a:r>
            <a:endParaRPr lang="de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531826"/>
              </p:ext>
            </p:extLst>
          </p:nvPr>
        </p:nvGraphicFramePr>
        <p:xfrm>
          <a:off x="1619250" y="1619250"/>
          <a:ext cx="72723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7AF1-D852-40D4-BCD8-8CD1B711A842}" type="datetime1">
              <a:rPr lang="de-DE" smtClean="0"/>
              <a:pPr/>
              <a:t>01.03.2017</a:t>
            </a:fld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0F4C-B23B-4DA4-B81A-65A5A0AF65E7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1691680" y="617406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W</a:t>
            </a:r>
            <a:r>
              <a:rPr lang="de-CH" b="1" dirty="0" smtClean="0"/>
              <a:t>ichtig: Das Schulgebäude ist bei jedem Brandalarm sofort zu verlassen.</a:t>
            </a:r>
            <a:endParaRPr lang="de-CH" b="1" dirty="0"/>
          </a:p>
        </p:txBody>
      </p:sp>
      <p:pic>
        <p:nvPicPr>
          <p:cNvPr id="1038" name="Picture 14" descr="C:\Users\amrec0\AppData\Local\Microsoft\Windows\Temporary Internet Files\Content.IE5\ZDCRRKMM\MC900349648[1].wmf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46" y="5958036"/>
            <a:ext cx="123134" cy="482375"/>
          </a:xfrm>
          <a:prstGeom prst="rect">
            <a:avLst/>
          </a:prstGeom>
          <a:noFill/>
          <a:ln w="57150"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1161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000" y="468000"/>
            <a:ext cx="7488504" cy="1008000"/>
          </a:xfrm>
        </p:spPr>
        <p:txBody>
          <a:bodyPr/>
          <a:lstStyle/>
          <a:p>
            <a:r>
              <a:rPr lang="de-CH" dirty="0" smtClean="0"/>
              <a:t>Verhalten bei Brandalarm in Sursee</a:t>
            </a:r>
            <a:endParaRPr lang="de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789921"/>
              </p:ext>
            </p:extLst>
          </p:nvPr>
        </p:nvGraphicFramePr>
        <p:xfrm>
          <a:off x="1619250" y="1619250"/>
          <a:ext cx="72723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7AF1-D852-40D4-BCD8-8CD1B711A842}" type="datetime1">
              <a:rPr lang="de-DE" smtClean="0"/>
              <a:pPr/>
              <a:t>01.03.2017</a:t>
            </a:fld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70F4C-B23B-4DA4-B81A-65A5A0AF65E7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13" name="Textfeld 12"/>
          <p:cNvSpPr txBox="1"/>
          <p:nvPr/>
        </p:nvSpPr>
        <p:spPr>
          <a:xfrm>
            <a:off x="1691680" y="620835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W</a:t>
            </a:r>
            <a:r>
              <a:rPr lang="de-CH" b="1" dirty="0" smtClean="0"/>
              <a:t>ichtig: Das Schulgebäude ist bei jedem Brandalarm sofort zu verlassen.</a:t>
            </a:r>
            <a:endParaRPr lang="de-CH" b="1" dirty="0"/>
          </a:p>
        </p:txBody>
      </p:sp>
      <p:pic>
        <p:nvPicPr>
          <p:cNvPr id="1038" name="Picture 14" descr="C:\Users\amrec0\AppData\Local\Microsoft\Windows\Temporary Internet Files\Content.IE5\ZDCRRKMM\MC900349648[1].wmf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46" y="5992326"/>
            <a:ext cx="123134" cy="482375"/>
          </a:xfrm>
          <a:prstGeom prst="rect">
            <a:avLst/>
          </a:prstGeom>
          <a:noFill/>
          <a:ln w="57150"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3403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ubschule">
  <a:themeElements>
    <a:clrScheme name="Klubschul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3A6"/>
      </a:accent1>
      <a:accent2>
        <a:srgbClr val="F4001B"/>
      </a:accent2>
      <a:accent3>
        <a:srgbClr val="028D36"/>
      </a:accent3>
      <a:accent4>
        <a:srgbClr val="FF6200"/>
      </a:accent4>
      <a:accent5>
        <a:srgbClr val="00A2B0"/>
      </a:accent5>
      <a:accent6>
        <a:srgbClr val="E33272"/>
      </a:accent6>
      <a:hlink>
        <a:srgbClr val="0053A6"/>
      </a:hlink>
      <a:folHlink>
        <a:srgbClr val="72849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244</Words>
  <Application>Microsoft Office PowerPoint</Application>
  <PresentationFormat>Bildschirmpräsentation (4:3)</PresentationFormat>
  <Paragraphs>97</Paragraphs>
  <Slides>17</Slides>
  <Notes>0</Notes>
  <HiddenSlides>3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Wingdings</vt:lpstr>
      <vt:lpstr>Klubschule</vt:lpstr>
      <vt:lpstr>PowerPoint Stufe 1</vt:lpstr>
      <vt:lpstr>Ziele des Seminars</vt:lpstr>
      <vt:lpstr>Voraussetzungen</vt:lpstr>
      <vt:lpstr>Die Kurszeiten sind ….</vt:lpstr>
      <vt:lpstr>PowerPoint-Präsentation</vt:lpstr>
      <vt:lpstr>PowerPoint-Präsentation</vt:lpstr>
      <vt:lpstr>Verhalten bei Brandalarm in Luzern</vt:lpstr>
      <vt:lpstr>Verhalten bei Brandalarm in Zug</vt:lpstr>
      <vt:lpstr>Verhalten bei Brandalarm in Sursee</vt:lpstr>
      <vt:lpstr>Vorstellung der Teilnehmenden</vt:lpstr>
      <vt:lpstr>PowerPoint-Präsentation</vt:lpstr>
      <vt:lpstr>1. Seminar-Abschnitt</vt:lpstr>
      <vt:lpstr>2. Seminar-Abschnitt</vt:lpstr>
      <vt:lpstr>3. Seminar-Abschnitt</vt:lpstr>
      <vt:lpstr>4. Seminar-Abschnitt</vt:lpstr>
      <vt:lpstr>Noch Fragen?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amrec0</dc:creator>
  <cp:lastModifiedBy>Aldo Lehner</cp:lastModifiedBy>
  <cp:revision>36</cp:revision>
  <dcterms:created xsi:type="dcterms:W3CDTF">2012-02-15T07:27:37Z</dcterms:created>
  <dcterms:modified xsi:type="dcterms:W3CDTF">2017-03-01T16:56:08Z</dcterms:modified>
</cp:coreProperties>
</file>